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0.svg" ContentType="image/svg+xml"/>
  <Override PartName="/ppt/media/image3.svg" ContentType="image/svg+xml"/>
  <Override PartName="/ppt/media/image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3"/>
    <p:sldId id="358" r:id="rId4"/>
    <p:sldId id="257" r:id="rId5"/>
    <p:sldId id="334" r:id="rId6"/>
    <p:sldId id="315" r:id="rId7"/>
    <p:sldId id="329" r:id="rId8"/>
    <p:sldId id="336" r:id="rId9"/>
    <p:sldId id="337" r:id="rId10"/>
    <p:sldId id="338" r:id="rId11"/>
    <p:sldId id="339" r:id="rId12"/>
    <p:sldId id="340" r:id="rId13"/>
    <p:sldId id="335" r:id="rId14"/>
    <p:sldId id="341" r:id="rId15"/>
    <p:sldId id="342" r:id="rId16"/>
    <p:sldId id="343" r:id="rId17"/>
    <p:sldId id="333" r:id="rId18"/>
    <p:sldId id="344" r:id="rId19"/>
    <p:sldId id="345" r:id="rId20"/>
    <p:sldId id="359" r:id="rId21"/>
    <p:sldId id="360" r:id="rId22"/>
    <p:sldId id="361" r:id="rId23"/>
    <p:sldId id="362" r:id="rId24"/>
    <p:sldId id="346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</p:sldIdLst>
  <p:sldSz cx="18288000" cy="10287000"/>
  <p:notesSz cx="6858000" cy="9144000"/>
  <p:embeddedFontLst>
    <p:embeddedFont>
      <p:font typeface="Muli Bold" panose="00000800000000000000"/>
      <p:bold r:id="rId38"/>
    </p:embeddedFont>
    <p:embeddedFont>
      <p:font typeface="Cabin" panose="00000500000000000000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22" autoAdjust="0"/>
  </p:normalViewPr>
  <p:slideViewPr>
    <p:cSldViewPr showGuides="1">
      <p:cViewPr varScale="1">
        <p:scale>
          <a:sx n="60" d="100"/>
          <a:sy n="60" d="100"/>
        </p:scale>
        <p:origin x="379" y="67"/>
      </p:cViewPr>
      <p:guideLst>
        <p:guide orient="horz" pos="2123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5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8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0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610" indent="0">
              <a:buNone/>
              <a:defRPr sz="5000"/>
            </a:lvl2pPr>
            <a:lvl3pPr marL="1632585" indent="0">
              <a:buNone/>
              <a:defRPr sz="4300"/>
            </a:lvl3pPr>
            <a:lvl4pPr marL="2449195" indent="0">
              <a:buNone/>
              <a:defRPr sz="3600"/>
            </a:lvl4pPr>
            <a:lvl5pPr marL="3265805" indent="0">
              <a:buNone/>
              <a:defRPr sz="3600"/>
            </a:lvl5pPr>
            <a:lvl6pPr marL="4082415" indent="0">
              <a:buNone/>
              <a:defRPr sz="3600"/>
            </a:lvl6pPr>
            <a:lvl7pPr marL="4898390" indent="0">
              <a:buNone/>
              <a:defRPr sz="3600"/>
            </a:lvl7pPr>
            <a:lvl8pPr marL="5715000" indent="0">
              <a:buNone/>
              <a:defRPr sz="3600"/>
            </a:lvl8pPr>
            <a:lvl9pPr marL="6531610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2585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140" indent="-6121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515" indent="-5105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89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11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8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9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30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28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1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00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0" y="3296719"/>
            <a:ext cx="9196617" cy="3534961"/>
            <a:chOff x="0" y="0"/>
            <a:chExt cx="10594989" cy="471328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 panose="00000800000000000000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 panose="00000800000000000000"/>
                </a:rPr>
                <a:t> mềm</a:t>
              </a:r>
              <a:endParaRPr lang="en-US" sz="5000" spc="-75">
                <a:solidFill>
                  <a:srgbClr val="003EA8"/>
                </a:solidFill>
                <a:latin typeface="Muli Bold" panose="00000800000000000000"/>
              </a:endParaRP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 panose="00000800000000000000"/>
                </a:rPr>
                <a:t>QUẢN LÝ TÀI SẢN - TRE</a:t>
              </a:r>
              <a:endParaRPr lang="en-US" sz="5000" spc="-75">
                <a:solidFill>
                  <a:srgbClr val="003EA8"/>
                </a:solidFill>
                <a:latin typeface="Muli Bold" panose="0000080000000000000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Hướng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dẫn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: -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Tờ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trình</a:t>
              </a:r>
              <a:endParaRPr lang="en-US" sz="2900" dirty="0">
                <a:solidFill>
                  <a:srgbClr val="000000"/>
                </a:solidFill>
                <a:latin typeface="Cabin" panose="00000500000000000000"/>
              </a:endParaRPr>
            </a:p>
            <a:p>
              <a:pPr>
                <a:lnSpc>
                  <a:spcPts val="33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		 -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Đơn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hàng</a:t>
              </a:r>
              <a:endParaRPr lang="en-US" sz="2900" dirty="0">
                <a:solidFill>
                  <a:srgbClr val="000000"/>
                </a:solidFill>
                <a:latin typeface="Cabin" panose="00000500000000000000"/>
              </a:endParaRPr>
            </a:p>
            <a:p>
              <a:pPr>
                <a:lnSpc>
                  <a:spcPts val="33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		 -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Nhập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kho</a:t>
              </a:r>
              <a:endParaRPr lang="en-US" sz="2900" dirty="0">
                <a:solidFill>
                  <a:srgbClr val="000000"/>
                </a:solidFill>
                <a:latin typeface="Cabin" panose="00000500000000000000"/>
              </a:endParaRPr>
            </a:p>
            <a:p>
              <a:pPr>
                <a:lnSpc>
                  <a:spcPts val="33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		 -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Xuất</a:t>
              </a:r>
              <a:r>
                <a:rPr lang="en-US" sz="2900" dirty="0">
                  <a:solidFill>
                    <a:srgbClr val="000000"/>
                  </a:solidFill>
                  <a:latin typeface="Cabin" panose="0000050000000000000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 panose="00000500000000000000"/>
                </a:rPr>
                <a:t>kho</a:t>
              </a:r>
              <a:endParaRPr lang="en-US" sz="2900" dirty="0">
                <a:solidFill>
                  <a:srgbClr val="000000"/>
                </a:solidFill>
                <a:latin typeface="Cabin" panose="0000050000000000000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 dirty="0">
                <a:solidFill>
                  <a:srgbClr val="9ACA42"/>
                </a:solidFill>
                <a:latin typeface="Muli Bold" panose="00000800000000000000"/>
              </a:rPr>
              <a:t>TRE </a:t>
            </a:r>
            <a:endParaRPr lang="en-US" sz="3600" spc="-54" dirty="0">
              <a:solidFill>
                <a:srgbClr val="9ACA42"/>
              </a:solidFill>
              <a:latin typeface="Muli Bold" panose="000008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1023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2019300"/>
            <a:ext cx="14560550" cy="7780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5400" b="1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Đơn</a:t>
            </a:r>
            <a:r>
              <a:rPr lang="en-US" sz="5400" b="1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hàng</a:t>
            </a:r>
            <a:endParaRPr lang="en-US" sz="5400" b="1" kern="1200" spc="-5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166" y="20642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1023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115027"/>
            <a:ext cx="14631668" cy="7773074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7"/>
          <p:cNvSpPr/>
          <p:nvPr/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8"/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5400" b="1" kern="1200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Nhập</a:t>
            </a: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kho</a:t>
            </a:r>
            <a:endParaRPr lang="en-US" sz="5400" b="1" kern="1200" spc="-5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166" y="21023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943100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0896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0" y="1485900"/>
            <a:ext cx="10591800" cy="83082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2095500"/>
            <a:ext cx="14631668" cy="7773074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095500"/>
            <a:ext cx="14631668" cy="7773074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023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669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9431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Kiểm tra 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20193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7"/>
          <p:cNvSpPr/>
          <p:nvPr/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8"/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Xuất </a:t>
            </a:r>
            <a:r>
              <a:rPr lang="en-US" sz="5400" b="1" kern="1200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kho</a:t>
            </a:r>
            <a:endParaRPr lang="en-US" sz="5400" b="1" kern="1200" spc="-5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Xuất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xuất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9431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Xuất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xuất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20193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Xuất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Duyệt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xuất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20193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" y="1562100"/>
            <a:ext cx="3124200" cy="18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5699" y="2052038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75700" y="6496984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50934" y="6496984"/>
            <a:ext cx="2779267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55189" y="6487209"/>
            <a:ext cx="240361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5993385"/>
            <a:ext cx="2971800" cy="18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2300" y="3779970"/>
            <a:ext cx="3124200" cy="18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1451" y="2066606"/>
            <a:ext cx="2798750" cy="7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404" y="4300207"/>
            <a:ext cx="27987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4151" y="4300207"/>
            <a:ext cx="27987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3872662" y="2378638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7140407" y="2390280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3885361" y="459475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>
            <a:off x="7153108" y="4607188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/>
          <p:cNvSpPr/>
          <p:nvPr/>
        </p:nvSpPr>
        <p:spPr>
          <a:xfrm>
            <a:off x="3870908" y="6792009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/>
          <p:cNvSpPr/>
          <p:nvPr/>
        </p:nvSpPr>
        <p:spPr>
          <a:xfrm>
            <a:off x="7129247" y="6792009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/>
          <p:cNvSpPr/>
          <p:nvPr/>
        </p:nvSpPr>
        <p:spPr>
          <a:xfrm>
            <a:off x="10431795" y="6792009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5700" y="8700631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0934" y="8700631"/>
            <a:ext cx="2779267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55189" y="8690856"/>
            <a:ext cx="240361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" y="8197032"/>
            <a:ext cx="2971800" cy="18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Right 35"/>
          <p:cNvSpPr/>
          <p:nvPr/>
        </p:nvSpPr>
        <p:spPr>
          <a:xfrm>
            <a:off x="3870908" y="899565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7129247" y="899565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/>
          <p:cNvSpPr/>
          <p:nvPr/>
        </p:nvSpPr>
        <p:spPr>
          <a:xfrm>
            <a:off x="10431795" y="899565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Xuất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Duyệt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xuất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878965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Xuất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Đơn vị nhận duyệt phiếu nhập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71700"/>
            <a:ext cx="14630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3360" y="266700"/>
            <a:ext cx="10604383" cy="10604383"/>
          </a:xfrm>
          <a:prstGeom prst="rect">
            <a:avLst/>
          </a:prstGeom>
        </p:spPr>
      </p:pic>
      <p:sp>
        <p:nvSpPr>
          <p:cNvPr id="23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5400" b="1" kern="1200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Tờ</a:t>
            </a:r>
            <a:r>
              <a:rPr lang="en-US" sz="5400" b="1" kern="1200" spc="-5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spc="-54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trình</a:t>
            </a:r>
            <a:endParaRPr lang="en-US" sz="5400" b="1" kern="1200" spc="-5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064227"/>
            <a:ext cx="14631668" cy="77730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943100"/>
            <a:ext cx="14020800" cy="8001000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943100"/>
            <a:ext cx="14401800" cy="8124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102327"/>
            <a:ext cx="14554200" cy="7598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019300"/>
            <a:ext cx="12496800" cy="7943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WPS Presentation</Application>
  <PresentationFormat>Custom</PresentationFormat>
  <Paragraphs>146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Muli Bold</vt:lpstr>
      <vt:lpstr>Cabin</vt:lpstr>
      <vt:lpstr>Calibri</vt:lpstr>
      <vt:lpstr>Microsoft YaHei</vt:lpstr>
      <vt:lpstr>Arial Unicode MS</vt:lpstr>
      <vt:lpstr>Aptos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dc:creator/>
  <cp:lastModifiedBy>LENOVO</cp:lastModifiedBy>
  <cp:revision>567</cp:revision>
  <dcterms:created xsi:type="dcterms:W3CDTF">2006-08-16T00:00:00Z</dcterms:created>
  <dcterms:modified xsi:type="dcterms:W3CDTF">2024-03-29T06:18:00Z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8E2AEA8417AD4B1B82AC54DF2331118D_12</vt:lpwstr>
  </property>
  <property fmtid="{D5CDD505-2E9C-101B-9397-08002B2CF9AE}" pid="3" name="KSOProductBuildVer">
    <vt:lpwstr>1033-12.2.0.13489</vt:lpwstr>
  </property>
</Properties>
</file>