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uli Bold" panose="020B0604020202020204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4622" autoAdjust="0"/>
  </p:normalViewPr>
  <p:slideViewPr>
    <p:cSldViewPr showGuides="1">
      <p:cViewPr varScale="1">
        <p:scale>
          <a:sx n="60" d="100"/>
          <a:sy n="60" d="100"/>
        </p:scale>
        <p:origin x="379" y="67"/>
      </p:cViewPr>
      <p:guideLst>
        <p:guide orient="horz" pos="2123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6DD1-C7D7-4176-A391-B25879CA3F7E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81-2452-422D-BB03-CF7F47F419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5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9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8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4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3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50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2415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5000" indent="0">
              <a:buNone/>
              <a:defRPr sz="2900" b="1"/>
            </a:lvl8pPr>
            <a:lvl9pPr marL="653161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10" indent="0">
              <a:buNone/>
              <a:defRPr sz="3600" b="1"/>
            </a:lvl2pPr>
            <a:lvl3pPr marL="1632585" indent="0">
              <a:buNone/>
              <a:defRPr sz="3200" b="1"/>
            </a:lvl3pPr>
            <a:lvl4pPr marL="2449195" indent="0">
              <a:buNone/>
              <a:defRPr sz="2900" b="1"/>
            </a:lvl4pPr>
            <a:lvl5pPr marL="3265805" indent="0">
              <a:buNone/>
              <a:defRPr sz="2900" b="1"/>
            </a:lvl5pPr>
            <a:lvl6pPr marL="4082415" indent="0">
              <a:buNone/>
              <a:defRPr sz="2900" b="1"/>
            </a:lvl6pPr>
            <a:lvl7pPr marL="4898390" indent="0">
              <a:buNone/>
              <a:defRPr sz="2900" b="1"/>
            </a:lvl7pPr>
            <a:lvl8pPr marL="5715000" indent="0">
              <a:buNone/>
              <a:defRPr sz="2900" b="1"/>
            </a:lvl8pPr>
            <a:lvl9pPr marL="653161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2415" indent="0">
              <a:buNone/>
              <a:defRPr sz="1600"/>
            </a:lvl6pPr>
            <a:lvl7pPr marL="4898390" indent="0">
              <a:buNone/>
              <a:defRPr sz="1600"/>
            </a:lvl7pPr>
            <a:lvl8pPr marL="5715000" indent="0">
              <a:buNone/>
              <a:defRPr sz="1600"/>
            </a:lvl8pPr>
            <a:lvl9pPr marL="653161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610" indent="0">
              <a:buNone/>
              <a:defRPr sz="5000"/>
            </a:lvl2pPr>
            <a:lvl3pPr marL="1632585" indent="0">
              <a:buNone/>
              <a:defRPr sz="4300"/>
            </a:lvl3pPr>
            <a:lvl4pPr marL="2449195" indent="0">
              <a:buNone/>
              <a:defRPr sz="3600"/>
            </a:lvl4pPr>
            <a:lvl5pPr marL="3265805" indent="0">
              <a:buNone/>
              <a:defRPr sz="3600"/>
            </a:lvl5pPr>
            <a:lvl6pPr marL="4082415" indent="0">
              <a:buNone/>
              <a:defRPr sz="3600"/>
            </a:lvl6pPr>
            <a:lvl7pPr marL="4898390" indent="0">
              <a:buNone/>
              <a:defRPr sz="3600"/>
            </a:lvl7pPr>
            <a:lvl8pPr marL="5715000" indent="0">
              <a:buNone/>
              <a:defRPr sz="3600"/>
            </a:lvl8pPr>
            <a:lvl9pPr marL="6531610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610" indent="0">
              <a:buNone/>
              <a:defRPr sz="2100"/>
            </a:lvl2pPr>
            <a:lvl3pPr marL="1632585" indent="0">
              <a:buNone/>
              <a:defRPr sz="1800"/>
            </a:lvl3pPr>
            <a:lvl4pPr marL="2449195" indent="0">
              <a:buNone/>
              <a:defRPr sz="1600"/>
            </a:lvl4pPr>
            <a:lvl5pPr marL="3265805" indent="0">
              <a:buNone/>
              <a:defRPr sz="1600"/>
            </a:lvl5pPr>
            <a:lvl6pPr marL="4082415" indent="0">
              <a:buNone/>
              <a:defRPr sz="1600"/>
            </a:lvl6pPr>
            <a:lvl7pPr marL="4898390" indent="0">
              <a:buNone/>
              <a:defRPr sz="1600"/>
            </a:lvl7pPr>
            <a:lvl8pPr marL="5715000" indent="0">
              <a:buNone/>
              <a:defRPr sz="1600"/>
            </a:lvl8pPr>
            <a:lvl9pPr marL="653161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2585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140" indent="-612140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515" indent="-510540" algn="l" defTabSz="1632585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89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11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8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9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305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280" indent="-408305" algn="l" defTabSz="1632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8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9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15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9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00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610" algn="l" defTabSz="163258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2156129" y="8872351"/>
            <a:ext cx="6662470" cy="1611107"/>
          </a:xfrm>
          <a:custGeom>
            <a:avLst/>
            <a:gdLst/>
            <a:ahLst/>
            <a:cxnLst/>
            <a:rect l="l" t="t" r="r" b="b"/>
            <a:pathLst>
              <a:path w="6662470" h="1611106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4791434" y="-196457"/>
            <a:ext cx="5652696" cy="1366925"/>
          </a:xfrm>
          <a:custGeom>
            <a:avLst/>
            <a:gdLst/>
            <a:ahLst/>
            <a:cxnLst/>
            <a:rect l="l" t="t" r="r" b="b"/>
            <a:pathLst>
              <a:path w="5652695" h="1366924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203414">
            <a:off x="11173930" y="3499520"/>
            <a:ext cx="321948" cy="461574"/>
          </a:xfrm>
          <a:custGeom>
            <a:avLst/>
            <a:gdLst/>
            <a:ahLst/>
            <a:cxnLst/>
            <a:rect l="l" t="t" r="r" b="b"/>
            <a:pathLst>
              <a:path w="321948" h="461574">
                <a:moveTo>
                  <a:pt x="0" y="0"/>
                </a:moveTo>
                <a:lnTo>
                  <a:pt x="321948" y="0"/>
                </a:lnTo>
                <a:lnTo>
                  <a:pt x="321948" y="461574"/>
                </a:lnTo>
                <a:lnTo>
                  <a:pt x="0" y="46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375886" y="451412"/>
            <a:ext cx="2122384" cy="1154577"/>
          </a:xfrm>
          <a:custGeom>
            <a:avLst/>
            <a:gdLst/>
            <a:ahLst/>
            <a:cxnLst/>
            <a:rect l="l" t="t" r="r" b="b"/>
            <a:pathLst>
              <a:path w="2122384" h="1154577">
                <a:moveTo>
                  <a:pt x="0" y="0"/>
                </a:moveTo>
                <a:lnTo>
                  <a:pt x="2122385" y="0"/>
                </a:lnTo>
                <a:lnTo>
                  <a:pt x="2122385" y="1154578"/>
                </a:lnTo>
                <a:lnTo>
                  <a:pt x="0" y="115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12933" y="2138699"/>
            <a:ext cx="2870886" cy="2834999"/>
          </a:xfrm>
          <a:custGeom>
            <a:avLst/>
            <a:gdLst/>
            <a:ahLst/>
            <a:cxnLst/>
            <a:rect l="l" t="t" r="r" b="b"/>
            <a:pathLst>
              <a:path w="2870885" h="2834999">
                <a:moveTo>
                  <a:pt x="0" y="0"/>
                </a:moveTo>
                <a:lnTo>
                  <a:pt x="2870884" y="0"/>
                </a:lnTo>
                <a:lnTo>
                  <a:pt x="2870884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334905" y="5147806"/>
            <a:ext cx="6426230" cy="4819673"/>
          </a:xfrm>
          <a:custGeom>
            <a:avLst/>
            <a:gdLst/>
            <a:ahLst/>
            <a:cxnLst/>
            <a:rect l="l" t="t" r="r" b="b"/>
            <a:pathLst>
              <a:path w="6426230" h="4819672">
                <a:moveTo>
                  <a:pt x="0" y="0"/>
                </a:moveTo>
                <a:lnTo>
                  <a:pt x="6426229" y="0"/>
                </a:lnTo>
                <a:lnTo>
                  <a:pt x="6426229" y="4819673"/>
                </a:lnTo>
                <a:lnTo>
                  <a:pt x="0" y="4819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56333" y="2007112"/>
            <a:ext cx="3361450" cy="2962278"/>
          </a:xfrm>
          <a:custGeom>
            <a:avLst/>
            <a:gdLst/>
            <a:ahLst/>
            <a:cxnLst/>
            <a:rect l="l" t="t" r="r" b="b"/>
            <a:pathLst>
              <a:path w="3361450" h="2962278">
                <a:moveTo>
                  <a:pt x="0" y="0"/>
                </a:moveTo>
                <a:lnTo>
                  <a:pt x="3361450" y="0"/>
                </a:lnTo>
                <a:lnTo>
                  <a:pt x="3361450" y="2962278"/>
                </a:lnTo>
                <a:lnTo>
                  <a:pt x="0" y="2962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437080" y="3296719"/>
            <a:ext cx="9196617" cy="2226911"/>
            <a:chOff x="0" y="0"/>
            <a:chExt cx="10594989" cy="29692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59498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-75" dirty="0" err="1">
                  <a:solidFill>
                    <a:srgbClr val="003EA8"/>
                  </a:solidFill>
                  <a:latin typeface="Muli Bold" panose="00000800000000000000"/>
                </a:rPr>
                <a:t>Phần</a:t>
              </a:r>
              <a:r>
                <a:rPr lang="en-US" sz="5000" spc="-75">
                  <a:solidFill>
                    <a:srgbClr val="003EA8"/>
                  </a:solidFill>
                  <a:latin typeface="Muli Bold" panose="00000800000000000000"/>
                </a:rPr>
                <a:t> mềm</a:t>
              </a:r>
            </a:p>
            <a:p>
              <a:pPr>
                <a:lnSpc>
                  <a:spcPts val="6000"/>
                </a:lnSpc>
              </a:pPr>
              <a:r>
                <a:rPr lang="en-US" sz="5000" spc="-75">
                  <a:solidFill>
                    <a:srgbClr val="003EA8"/>
                  </a:solidFill>
                  <a:latin typeface="Muli Bold" panose="00000800000000000000"/>
                </a:rPr>
                <a:t>QUẢN LÝ TÀI SẢN - TRE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7859"/>
              <a:ext cx="1059498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Quy </a:t>
              </a:r>
              <a:r>
                <a:rPr lang="en-US" sz="2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2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2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tùng</a:t>
              </a:r>
              <a:endPara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7081" y="7780559"/>
            <a:ext cx="33904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5"/>
              </a:lnSpc>
            </a:pPr>
            <a:r>
              <a:rPr lang="en-US" sz="3600" spc="-54" dirty="0">
                <a:solidFill>
                  <a:srgbClr val="9ACA42"/>
                </a:solidFill>
                <a:latin typeface="Muli Bold" panose="00000800000000000000"/>
              </a:rPr>
              <a:t>TRE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FAC04822-7D99-9245-D336-69C42A9CCA34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717ED7DB-652A-E957-BCD8-713BD18968F9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7F7FF-8EAB-EB02-919A-8E49E18B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19300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20C34443-17D4-D074-4F3A-E0260B963BD1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D0208093-825B-7D42-7436-73921FDF730D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A3B38-C515-6323-2B72-66E04915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66" y="2089627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6E4150C3-89D5-DF2E-E99E-6CA9953D84B9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7BF6BE71-5322-76B2-B429-64781E6EA75E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7D747-DF36-D9E5-4CED-0ED24EF6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71700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1191722" y="8001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3600" b="1" spc="-54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4600" y="2705100"/>
            <a:ext cx="3124200" cy="180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7846" y="3195038"/>
            <a:ext cx="2758699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0191" y="3195038"/>
            <a:ext cx="2798750" cy="7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5744809" y="3521638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/>
          <p:cNvSpPr/>
          <p:nvPr/>
        </p:nvSpPr>
        <p:spPr>
          <a:xfrm>
            <a:off x="9012554" y="3533280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68196-1BDC-EC42-9A06-4B94B84474F4}"/>
              </a:ext>
            </a:extLst>
          </p:cNvPr>
          <p:cNvSpPr/>
          <p:nvPr/>
        </p:nvSpPr>
        <p:spPr>
          <a:xfrm>
            <a:off x="12672587" y="3162300"/>
            <a:ext cx="2798750" cy="7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F24559A-53B7-49DE-4919-3CD25F3D66F6}"/>
              </a:ext>
            </a:extLst>
          </p:cNvPr>
          <p:cNvSpPr/>
          <p:nvPr/>
        </p:nvSpPr>
        <p:spPr>
          <a:xfrm>
            <a:off x="12294950" y="3500542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8E7BAF-CD58-40ED-F719-FEA65F0C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282" y="3733800"/>
            <a:ext cx="6553200" cy="655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A3553D-A7C2-C3ED-E948-88739B552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4743492"/>
            <a:ext cx="4665738" cy="3202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B0824FF4-1241-E2E8-AD47-DD5D7E18F73A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36962-749A-16A8-4B22-89AD6845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02327"/>
            <a:ext cx="14630400" cy="7772400"/>
          </a:xfrm>
          <a:prstGeom prst="rect">
            <a:avLst/>
          </a:prstGeom>
        </p:spPr>
      </p:pic>
      <p:sp>
        <p:nvSpPr>
          <p:cNvPr id="6" name="TextBox 22">
            <a:extLst>
              <a:ext uri="{FF2B5EF4-FFF2-40B4-BE49-F238E27FC236}">
                <a16:creationId xmlns:a16="http://schemas.microsoft.com/office/drawing/2014/main" id="{B339B8C1-DB80-3BB6-1AE7-C3CA732E17CD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</p:spTree>
    <p:extLst>
      <p:ext uri="{BB962C8B-B14F-4D97-AF65-F5344CB8AC3E}">
        <p14:creationId xmlns:p14="http://schemas.microsoft.com/office/powerpoint/2010/main" val="39328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A953CDD8-64BF-3497-CF32-4341FD058F50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2B545-50A8-56AF-198E-921B9E92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7" y="2095500"/>
            <a:ext cx="15060705" cy="8001000"/>
          </a:xfrm>
          <a:prstGeom prst="rect">
            <a:avLst/>
          </a:prstGeo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9064DB8C-93A3-F7A9-D47D-33A4E65E8298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</p:spTree>
    <p:extLst>
      <p:ext uri="{BB962C8B-B14F-4D97-AF65-F5344CB8AC3E}">
        <p14:creationId xmlns:p14="http://schemas.microsoft.com/office/powerpoint/2010/main" val="301398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D0C4B2DB-991B-E234-282C-D1D49A43D3FB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1DF699A7-7E49-BD63-E10E-FB058BAC83AE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DE758-2EA9-CC02-9564-DFE34274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66" y="2102327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23585724-A44B-A507-ACBD-614F6717DD19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30639200-D48B-942A-FB44-84D356DCA3FB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B2C8E-FA5D-0FA1-609B-B5A90DFF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02327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7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552FBA75-749A-81D6-8125-64C3B2A485BB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6893D313-5B78-9F56-2B38-E93BD5930A16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D1487-BF11-AE95-A325-914C384B5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43100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DE90F2CE-F246-55B2-7B0B-8C9F96707F0D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5686FFF9-7EAD-21AE-D0E1-4E788779307D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B9FCF-BCB5-FFCB-DDE4-F3E3D6A4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02327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C7102102-34E9-64D8-2FF2-E9C1FF9062C9}"/>
              </a:ext>
            </a:extLst>
          </p:cNvPr>
          <p:cNvSpPr txBox="1"/>
          <p:nvPr/>
        </p:nvSpPr>
        <p:spPr>
          <a:xfrm>
            <a:off x="685800" y="647700"/>
            <a:ext cx="10820400" cy="528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54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b="1" spc="-54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(VTK)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5907CA6F-BBF9-9816-19CF-679048DD833B}"/>
              </a:ext>
            </a:extLst>
          </p:cNvPr>
          <p:cNvSpPr txBox="1"/>
          <p:nvPr/>
        </p:nvSpPr>
        <p:spPr>
          <a:xfrm>
            <a:off x="1143000" y="1428522"/>
            <a:ext cx="13868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15"/>
              </a:lnSpc>
            </a:pP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1:Tạo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900" b="1" spc="-43" dirty="0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spc="-43" dirty="0" err="1">
                <a:solidFill>
                  <a:srgbClr val="003E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2900" b="1" spc="-43" dirty="0">
              <a:solidFill>
                <a:srgbClr val="003E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9448B-3B06-CF22-3FBF-A71279A3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66" y="2064227"/>
            <a:ext cx="14631668" cy="77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239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Muli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QLTS TRE</dc:title>
  <dc:creator/>
  <cp:lastModifiedBy>Lam Bế</cp:lastModifiedBy>
  <cp:revision>577</cp:revision>
  <dcterms:created xsi:type="dcterms:W3CDTF">2006-08-16T00:00:00Z</dcterms:created>
  <dcterms:modified xsi:type="dcterms:W3CDTF">2024-03-27T10:03:31Z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8E2AEA8417AD4B1B82AC54DF2331118D_12</vt:lpwstr>
  </property>
  <property fmtid="{D5CDD505-2E9C-101B-9397-08002B2CF9AE}" pid="3" name="KSOProductBuildVer">
    <vt:lpwstr>1033-12.2.0.13489</vt:lpwstr>
  </property>
</Properties>
</file>