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315" r:id="rId4"/>
    <p:sldId id="258" r:id="rId5"/>
    <p:sldId id="299" r:id="rId6"/>
    <p:sldId id="301" r:id="rId7"/>
    <p:sldId id="307" r:id="rId8"/>
    <p:sldId id="308" r:id="rId9"/>
    <p:sldId id="309" r:id="rId10"/>
    <p:sldId id="310" r:id="rId11"/>
    <p:sldId id="312" r:id="rId12"/>
    <p:sldId id="314" r:id="rId13"/>
    <p:sldId id="324" r:id="rId14"/>
    <p:sldId id="316" r:id="rId15"/>
    <p:sldId id="317" r:id="rId16"/>
    <p:sldId id="313" r:id="rId17"/>
    <p:sldId id="325" r:id="rId18"/>
    <p:sldId id="326" r:id="rId19"/>
    <p:sldId id="321" r:id="rId20"/>
    <p:sldId id="322" r:id="rId21"/>
    <p:sldId id="323" r:id="rId22"/>
  </p:sldIdLst>
  <p:sldSz cx="18288000" cy="10287000"/>
  <p:notesSz cx="6858000" cy="9144000"/>
  <p:embeddedFontLst>
    <p:embeddedFont>
      <p:font typeface="Cabin" panose="020B0604020202020204" charset="0"/>
      <p:regular r:id="rId24"/>
    </p:embeddedFont>
    <p:embeddedFont>
      <p:font typeface="Muli Bold" panose="020B0604020202020204" charset="0"/>
      <p:regular r:id="rId25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6224" autoAdjust="0"/>
  </p:normalViewPr>
  <p:slideViewPr>
    <p:cSldViewPr>
      <p:cViewPr varScale="1">
        <p:scale>
          <a:sx n="74" d="100"/>
          <a:sy n="74" d="100"/>
        </p:scale>
        <p:origin x="5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6DD1-C7D7-4176-A391-B25879CA3F7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81-2452-422D-BB03-CF7F47F41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2156129" y="8872351"/>
            <a:ext cx="6662470" cy="1611107"/>
          </a:xfrm>
          <a:custGeom>
            <a:avLst/>
            <a:gdLst/>
            <a:ahLst/>
            <a:cxnLst/>
            <a:rect l="l" t="t" r="r" b="b"/>
            <a:pathLst>
              <a:path w="6662470" h="1611106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4791434" y="-196457"/>
            <a:ext cx="5652696" cy="1366925"/>
          </a:xfrm>
          <a:custGeom>
            <a:avLst/>
            <a:gdLst/>
            <a:ahLst/>
            <a:cxnLst/>
            <a:rect l="l" t="t" r="r" b="b"/>
            <a:pathLst>
              <a:path w="5652695" h="1366924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203414">
            <a:off x="11173930" y="3499520"/>
            <a:ext cx="321948" cy="461574"/>
          </a:xfrm>
          <a:custGeom>
            <a:avLst/>
            <a:gdLst/>
            <a:ahLst/>
            <a:cxnLst/>
            <a:rect l="l" t="t" r="r" b="b"/>
            <a:pathLst>
              <a:path w="321948" h="461574">
                <a:moveTo>
                  <a:pt x="0" y="0"/>
                </a:moveTo>
                <a:lnTo>
                  <a:pt x="321948" y="0"/>
                </a:lnTo>
                <a:lnTo>
                  <a:pt x="321948" y="461574"/>
                </a:lnTo>
                <a:lnTo>
                  <a:pt x="0" y="46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375886" y="451412"/>
            <a:ext cx="2122384" cy="1154577"/>
          </a:xfrm>
          <a:custGeom>
            <a:avLst/>
            <a:gdLst/>
            <a:ahLst/>
            <a:cxnLst/>
            <a:rect l="l" t="t" r="r" b="b"/>
            <a:pathLst>
              <a:path w="2122384" h="1154577">
                <a:moveTo>
                  <a:pt x="0" y="0"/>
                </a:moveTo>
                <a:lnTo>
                  <a:pt x="2122385" y="0"/>
                </a:lnTo>
                <a:lnTo>
                  <a:pt x="2122385" y="1154578"/>
                </a:lnTo>
                <a:lnTo>
                  <a:pt x="0" y="115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12933" y="2138699"/>
            <a:ext cx="2870886" cy="2834999"/>
          </a:xfrm>
          <a:custGeom>
            <a:avLst/>
            <a:gdLst/>
            <a:ahLst/>
            <a:cxnLst/>
            <a:rect l="l" t="t" r="r" b="b"/>
            <a:pathLst>
              <a:path w="2870885" h="2834999">
                <a:moveTo>
                  <a:pt x="0" y="0"/>
                </a:moveTo>
                <a:lnTo>
                  <a:pt x="2870884" y="0"/>
                </a:lnTo>
                <a:lnTo>
                  <a:pt x="2870884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334905" y="5147806"/>
            <a:ext cx="6426230" cy="4819673"/>
          </a:xfrm>
          <a:custGeom>
            <a:avLst/>
            <a:gdLst/>
            <a:ahLst/>
            <a:cxnLst/>
            <a:rect l="l" t="t" r="r" b="b"/>
            <a:pathLst>
              <a:path w="6426230" h="4819672">
                <a:moveTo>
                  <a:pt x="0" y="0"/>
                </a:moveTo>
                <a:lnTo>
                  <a:pt x="6426229" y="0"/>
                </a:lnTo>
                <a:lnTo>
                  <a:pt x="6426229" y="4819673"/>
                </a:lnTo>
                <a:lnTo>
                  <a:pt x="0" y="4819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56333" y="2007112"/>
            <a:ext cx="3361450" cy="2962278"/>
          </a:xfrm>
          <a:custGeom>
            <a:avLst/>
            <a:gdLst/>
            <a:ahLst/>
            <a:cxnLst/>
            <a:rect l="l" t="t" r="r" b="b"/>
            <a:pathLst>
              <a:path w="3361450" h="2962278">
                <a:moveTo>
                  <a:pt x="0" y="0"/>
                </a:moveTo>
                <a:lnTo>
                  <a:pt x="3361450" y="0"/>
                </a:lnTo>
                <a:lnTo>
                  <a:pt x="3361450" y="2962278"/>
                </a:lnTo>
                <a:lnTo>
                  <a:pt x="0" y="2962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437081" y="3296719"/>
            <a:ext cx="7946242" cy="2226911"/>
            <a:chOff x="0" y="0"/>
            <a:chExt cx="10594989" cy="29692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59498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-75" dirty="0" err="1">
                  <a:solidFill>
                    <a:srgbClr val="003EA8"/>
                  </a:solidFill>
                  <a:latin typeface="Muli Bold"/>
                </a:rPr>
                <a:t>Phần</a:t>
              </a: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 mềm</a:t>
              </a:r>
            </a:p>
            <a:p>
              <a:pPr>
                <a:lnSpc>
                  <a:spcPts val="6000"/>
                </a:lnSpc>
              </a:pP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QUẢN LÝ TÀI SẢN - TRE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7859"/>
              <a:ext cx="1059498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900" dirty="0" err="1">
                  <a:solidFill>
                    <a:srgbClr val="000000"/>
                  </a:solidFill>
                  <a:latin typeface="Cabin"/>
                </a:rPr>
                <a:t>Hướng</a:t>
              </a:r>
              <a:r>
                <a:rPr lang="en-US" sz="2900" dirty="0">
                  <a:solidFill>
                    <a:srgbClr val="000000"/>
                  </a:solidFill>
                  <a:latin typeface="Cabin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/>
                </a:rPr>
                <a:t>dẫn</a:t>
              </a:r>
              <a:r>
                <a:rPr lang="en-US" sz="2900" dirty="0">
                  <a:solidFill>
                    <a:srgbClr val="000000"/>
                  </a:solidFill>
                  <a:latin typeface="Cabin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Cabin"/>
                </a:rPr>
                <a:t>sử</a:t>
              </a:r>
              <a:r>
                <a:rPr lang="en-US" sz="2900" dirty="0">
                  <a:solidFill>
                    <a:srgbClr val="000000"/>
                  </a:solidFill>
                  <a:latin typeface="Cabin"/>
                </a:rPr>
                <a:t> </a:t>
              </a:r>
              <a:r>
                <a:rPr lang="en-US" sz="2900" err="1">
                  <a:solidFill>
                    <a:srgbClr val="000000"/>
                  </a:solidFill>
                  <a:latin typeface="Cabin"/>
                </a:rPr>
                <a:t>dụng</a:t>
              </a:r>
              <a:r>
                <a:rPr lang="en-US" sz="2900">
                  <a:solidFill>
                    <a:srgbClr val="000000"/>
                  </a:solidFill>
                  <a:latin typeface="Cabin"/>
                </a:rPr>
                <a:t> phân hệ: Bảo dưỡng, Sửa chữa</a:t>
              </a:r>
              <a:endParaRPr lang="en-US" sz="2900" dirty="0">
                <a:solidFill>
                  <a:srgbClr val="000000"/>
                </a:solidFill>
                <a:latin typeface="Cabin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7081" y="7780559"/>
            <a:ext cx="33904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5"/>
              </a:lnSpc>
            </a:pPr>
            <a:r>
              <a:rPr lang="en-US" sz="3600" spc="-54">
                <a:solidFill>
                  <a:srgbClr val="9ACA42"/>
                </a:solidFill>
                <a:latin typeface="Muli Bold"/>
              </a:rPr>
              <a:t>TRE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9485-E86A-408A-A5E9-45952344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9A46B0A-81F1-E0C7-9490-86F8BA265615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7F79E47-17AD-1508-7E76-CC148692BE98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3: Tạo kế hoạch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89AEE-4D65-C47E-7771-7573F7AE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315" y="2171700"/>
            <a:ext cx="14281370" cy="77059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4E5F55-2B42-E439-1FBF-91A102AE839D}"/>
              </a:ext>
            </a:extLst>
          </p:cNvPr>
          <p:cNvSpPr/>
          <p:nvPr/>
        </p:nvSpPr>
        <p:spPr>
          <a:xfrm>
            <a:off x="6875145" y="2521883"/>
            <a:ext cx="1524000" cy="3788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234F23-39CB-C01B-8583-861D966BE874}"/>
              </a:ext>
            </a:extLst>
          </p:cNvPr>
          <p:cNvSpPr/>
          <p:nvPr/>
        </p:nvSpPr>
        <p:spPr>
          <a:xfrm>
            <a:off x="8465820" y="2519714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F9620-893F-3C50-CB17-11BF7D93CE61}"/>
              </a:ext>
            </a:extLst>
          </p:cNvPr>
          <p:cNvSpPr/>
          <p:nvPr/>
        </p:nvSpPr>
        <p:spPr>
          <a:xfrm>
            <a:off x="6421604" y="4173087"/>
            <a:ext cx="3429000" cy="11832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Sau khi tạo và có kế hoạch BD, TP cơ điện cần duyệt để nhân viên cơ điện có thể thực hiện BD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272D2D5-17E4-2A60-3345-C4743820048F}"/>
              </a:ext>
            </a:extLst>
          </p:cNvPr>
          <p:cNvSpPr/>
          <p:nvPr/>
        </p:nvSpPr>
        <p:spPr>
          <a:xfrm rot="15494558">
            <a:off x="5347526" y="4324335"/>
            <a:ext cx="66442" cy="163832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07F2-C106-B333-3866-22B5EAE4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17DAC24-BD5E-1E84-A70B-09340D2513F1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AAFCF72-AFFD-C97B-CA66-37847784B4FF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4: Thực hiện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FF59CFF8-0085-B618-A047-6C35837E5700}"/>
              </a:ext>
            </a:extLst>
          </p:cNvPr>
          <p:cNvSpPr txBox="1"/>
          <p:nvPr/>
        </p:nvSpPr>
        <p:spPr>
          <a:xfrm>
            <a:off x="1447800" y="2521883"/>
            <a:ext cx="11125200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Cơ điện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Thực hiện theo các bước sau: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Quét QR của MMTB đến hạn bảo dưỡng</a:t>
            </a:r>
          </a:p>
        </p:txBody>
      </p:sp>
    </p:spTree>
    <p:extLst>
      <p:ext uri="{BB962C8B-B14F-4D97-AF65-F5344CB8AC3E}">
        <p14:creationId xmlns:p14="http://schemas.microsoft.com/office/powerpoint/2010/main" val="276795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F582-EACD-7CF5-6761-BE40879D8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BC98136-B968-9168-0AF2-09410D23A0A3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0DBBE20-FC32-7DB6-224A-DBB1063255CC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4: Thực hiện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D908D-7637-B9CB-500D-EA030D15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24100"/>
            <a:ext cx="3476455" cy="752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CB9C4-4FBB-20DC-AD37-E4BF3B5F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29" y="2282536"/>
            <a:ext cx="3476455" cy="752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45470-E8D2-DE41-84E0-4018A03EF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494" y="2313709"/>
            <a:ext cx="3462052" cy="749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9C68A0-AD65-2193-3897-5E507BC6F17D}"/>
              </a:ext>
            </a:extLst>
          </p:cNvPr>
          <p:cNvSpPr/>
          <p:nvPr/>
        </p:nvSpPr>
        <p:spPr>
          <a:xfrm>
            <a:off x="2860447" y="4152900"/>
            <a:ext cx="1371600" cy="12170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1EB572-29D9-B7D7-FA86-6E860678DD90}"/>
              </a:ext>
            </a:extLst>
          </p:cNvPr>
          <p:cNvSpPr/>
          <p:nvPr/>
        </p:nvSpPr>
        <p:spPr>
          <a:xfrm>
            <a:off x="4176369" y="37719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1094F-E4DE-C07D-1572-DFB16D069D19}"/>
              </a:ext>
            </a:extLst>
          </p:cNvPr>
          <p:cNvSpPr/>
          <p:nvPr/>
        </p:nvSpPr>
        <p:spPr>
          <a:xfrm>
            <a:off x="7392192" y="4458242"/>
            <a:ext cx="3130092" cy="6852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BBCB01-336E-AB88-9692-B84BC645D16A}"/>
              </a:ext>
            </a:extLst>
          </p:cNvPr>
          <p:cNvSpPr/>
          <p:nvPr/>
        </p:nvSpPr>
        <p:spPr>
          <a:xfrm>
            <a:off x="10556921" y="41529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B49670E-701E-9679-E128-A031F6230332}"/>
              </a:ext>
            </a:extLst>
          </p:cNvPr>
          <p:cNvSpPr/>
          <p:nvPr/>
        </p:nvSpPr>
        <p:spPr>
          <a:xfrm rot="5400000">
            <a:off x="6318965" y="4014928"/>
            <a:ext cx="66442" cy="163832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CB957FC-AAFE-A198-E4A5-85C2FD4B060D}"/>
              </a:ext>
            </a:extLst>
          </p:cNvPr>
          <p:cNvSpPr/>
          <p:nvPr/>
        </p:nvSpPr>
        <p:spPr>
          <a:xfrm rot="5400000">
            <a:off x="11948168" y="4014928"/>
            <a:ext cx="66442" cy="163832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7ABB1E-285E-5A7F-CBDC-8B74B71CDE41}"/>
              </a:ext>
            </a:extLst>
          </p:cNvPr>
          <p:cNvSpPr/>
          <p:nvPr/>
        </p:nvSpPr>
        <p:spPr>
          <a:xfrm>
            <a:off x="8308215" y="1323446"/>
            <a:ext cx="1671568" cy="528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Chọn CN + Vị trí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9B2372E-5FE9-5A28-1474-6EA7CDAD8C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73952" y="1971012"/>
            <a:ext cx="1064836" cy="92474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D57D092-1F93-420A-BD93-4540A018D6BF}"/>
              </a:ext>
            </a:extLst>
          </p:cNvPr>
          <p:cNvCxnSpPr>
            <a:cxnSpLocks/>
          </p:cNvCxnSpPr>
          <p:nvPr/>
        </p:nvCxnSpPr>
        <p:spPr>
          <a:xfrm rot="5400000">
            <a:off x="8134611" y="1956410"/>
            <a:ext cx="1064833" cy="9539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E3BE68F6-584E-B422-F72D-D1A20A167814}"/>
              </a:ext>
            </a:extLst>
          </p:cNvPr>
          <p:cNvSpPr/>
          <p:nvPr/>
        </p:nvSpPr>
        <p:spPr>
          <a:xfrm rot="5400000">
            <a:off x="14497615" y="4395799"/>
            <a:ext cx="585809" cy="2819400"/>
          </a:xfrm>
          <a:prstGeom prst="rightBrace">
            <a:avLst>
              <a:gd name="adj1" fmla="val 8333"/>
              <a:gd name="adj2" fmla="val 4790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DC03C4-9E2C-D7DF-62DB-41DF55F59279}"/>
              </a:ext>
            </a:extLst>
          </p:cNvPr>
          <p:cNvSpPr/>
          <p:nvPr/>
        </p:nvSpPr>
        <p:spPr>
          <a:xfrm>
            <a:off x="13716001" y="6200104"/>
            <a:ext cx="2242832" cy="5858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Danh sách MMTB đến hạn DB</a:t>
            </a:r>
          </a:p>
        </p:txBody>
      </p:sp>
    </p:spTree>
    <p:extLst>
      <p:ext uri="{BB962C8B-B14F-4D97-AF65-F5344CB8AC3E}">
        <p14:creationId xmlns:p14="http://schemas.microsoft.com/office/powerpoint/2010/main" val="170789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F582-EACD-7CF5-6761-BE40879D8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BC98136-B968-9168-0AF2-09410D23A0A3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0DBBE20-FC32-7DB6-224A-DBB1063255CC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4: Thực hiện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361F9-8BD9-3E62-249D-B48F7815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35200"/>
            <a:ext cx="3429000" cy="749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256">
            <a:extLst>
              <a:ext uri="{FF2B5EF4-FFF2-40B4-BE49-F238E27FC236}">
                <a16:creationId xmlns:a16="http://schemas.microsoft.com/office/drawing/2014/main" id="{1322432E-AA02-EC00-C479-8B3AA33D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948" y="2247900"/>
            <a:ext cx="5199252" cy="7504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IMG_256">
            <a:extLst>
              <a:ext uri="{FF2B5EF4-FFF2-40B4-BE49-F238E27FC236}">
                <a16:creationId xmlns:a16="http://schemas.microsoft.com/office/drawing/2014/main" id="{C20A7F7E-2AC3-3F81-95D0-207AB9D3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306" y="2235200"/>
            <a:ext cx="5386293" cy="75040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906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DD2A-CD42-1CA7-EA21-795F15F15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42966FCF-F67C-3086-5440-C2C2C627B741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Phân hệ sửa chữa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7309F7-E574-C2E6-2DE6-07277369E11E}"/>
              </a:ext>
            </a:extLst>
          </p:cNvPr>
          <p:cNvSpPr/>
          <p:nvPr/>
        </p:nvSpPr>
        <p:spPr>
          <a:xfrm>
            <a:off x="4419600" y="4152900"/>
            <a:ext cx="297180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Phân hệ Sửa chữa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F884C8-6024-AB55-7A1D-D52517785377}"/>
              </a:ext>
            </a:extLst>
          </p:cNvPr>
          <p:cNvSpPr/>
          <p:nvPr/>
        </p:nvSpPr>
        <p:spPr>
          <a:xfrm>
            <a:off x="10261885" y="1563585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marL="342900" indent="-342900" algn="ctr">
              <a:buAutoNum type="arabicPeriod"/>
            </a:pPr>
            <a:r>
              <a:rPr lang="en-US" sz="2800" b="1">
                <a:latin typeface="Arial" pitchFamily="34" charset="0"/>
                <a:cs typeface="Arial" pitchFamily="34" charset="0"/>
              </a:rPr>
              <a:t>Quét báo hỏng MMTB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4B8E4E-D9D2-13F5-5BD1-1EA2E2B76907}"/>
              </a:ext>
            </a:extLst>
          </p:cNvPr>
          <p:cNvSpPr/>
          <p:nvPr/>
        </p:nvSpPr>
        <p:spPr>
          <a:xfrm>
            <a:off x="10261885" y="3544290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. Cơ điện nhận được thông báo sửa chữa trên APP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849C59-9D88-5BD7-4488-FC7E1BEACCA4}"/>
              </a:ext>
            </a:extLst>
          </p:cNvPr>
          <p:cNvSpPr/>
          <p:nvPr/>
        </p:nvSpPr>
        <p:spPr>
          <a:xfrm>
            <a:off x="10280082" y="5524995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. Thực hiện sửa chữa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049554-3243-4812-3A7D-7465B4EFFAFA}"/>
              </a:ext>
            </a:extLst>
          </p:cNvPr>
          <p:cNvSpPr/>
          <p:nvPr/>
        </p:nvSpPr>
        <p:spPr>
          <a:xfrm>
            <a:off x="10261885" y="7505700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. Hoàn thành sửa chữa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8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5611E-CA06-0232-1D9C-E02C8975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7626B47-8821-07FC-6F8C-0B32D533B284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55A826F-46B5-8368-97CE-6A832E08D890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: Quét báo hỏng MMTB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C43E8BAA-C56E-EBBE-2035-E50FEBED54D3}"/>
              </a:ext>
            </a:extLst>
          </p:cNvPr>
          <p:cNvSpPr txBox="1"/>
          <p:nvPr/>
        </p:nvSpPr>
        <p:spPr>
          <a:xfrm>
            <a:off x="1447800" y="2521883"/>
            <a:ext cx="7391400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Công nhân dưới chuyền may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Thực hiện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Quét mã QR được dán trên MMTB</a:t>
            </a:r>
          </a:p>
        </p:txBody>
      </p:sp>
    </p:spTree>
    <p:extLst>
      <p:ext uri="{BB962C8B-B14F-4D97-AF65-F5344CB8AC3E}">
        <p14:creationId xmlns:p14="http://schemas.microsoft.com/office/powerpoint/2010/main" val="176906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71AD-753E-648A-B67A-C4A77C16C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E8CE950-B649-9E01-BE94-CFF8DA8D9551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CA324FF-8446-ABE8-C25C-6C2F41F0E664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1: Quét báo hỏng MMTB 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38534-1247-23EC-EEBE-3188EE72A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2324100"/>
            <a:ext cx="3476455" cy="752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6480F-1756-A456-2BDB-7B694CF4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761"/>
            <a:ext cx="3476455" cy="752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23DA94C-C553-0057-6362-C494AA3DCDFD}"/>
              </a:ext>
            </a:extLst>
          </p:cNvPr>
          <p:cNvSpPr/>
          <p:nvPr/>
        </p:nvSpPr>
        <p:spPr>
          <a:xfrm>
            <a:off x="5791200" y="381056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F6D01-8800-40E4-3C9A-AF235B677EF2}"/>
              </a:ext>
            </a:extLst>
          </p:cNvPr>
          <p:cNvSpPr/>
          <p:nvPr/>
        </p:nvSpPr>
        <p:spPr>
          <a:xfrm>
            <a:off x="4496058" y="4191561"/>
            <a:ext cx="1371600" cy="12170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F766A-0D48-2941-3997-46379FE459C8}"/>
              </a:ext>
            </a:extLst>
          </p:cNvPr>
          <p:cNvSpPr/>
          <p:nvPr/>
        </p:nvSpPr>
        <p:spPr>
          <a:xfrm>
            <a:off x="10438065" y="3433220"/>
            <a:ext cx="1633587" cy="588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093F6-30F2-07ED-30AB-8CDE9F606BDF}"/>
              </a:ext>
            </a:extLst>
          </p:cNvPr>
          <p:cNvSpPr/>
          <p:nvPr/>
        </p:nvSpPr>
        <p:spPr>
          <a:xfrm>
            <a:off x="12146517" y="353719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7D6DCC0-A3FB-4C16-BEB9-85F49CB052A5}"/>
              </a:ext>
            </a:extLst>
          </p:cNvPr>
          <p:cNvSpPr/>
          <p:nvPr/>
        </p:nvSpPr>
        <p:spPr>
          <a:xfrm rot="5400000">
            <a:off x="9265609" y="4035881"/>
            <a:ext cx="66442" cy="163832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89F65A-9A3D-1BA1-B51E-A5A94D131C32}"/>
              </a:ext>
            </a:extLst>
          </p:cNvPr>
          <p:cNvSpPr/>
          <p:nvPr/>
        </p:nvSpPr>
        <p:spPr>
          <a:xfrm>
            <a:off x="11254859" y="1344399"/>
            <a:ext cx="1671568" cy="528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Chọn CN + Vị trí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0D3CA95-9475-034F-A5C6-6D67673B8D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020596" y="1991965"/>
            <a:ext cx="1064836" cy="92474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5C77475-7AC2-EE14-4E13-E7CEFEFABDE2}"/>
              </a:ext>
            </a:extLst>
          </p:cNvPr>
          <p:cNvCxnSpPr>
            <a:cxnSpLocks/>
          </p:cNvCxnSpPr>
          <p:nvPr/>
        </p:nvCxnSpPr>
        <p:spPr>
          <a:xfrm rot="5400000">
            <a:off x="11081255" y="1977363"/>
            <a:ext cx="1064833" cy="9539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2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71AD-753E-648A-B67A-C4A77C16C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E8CE950-B649-9E01-BE94-CFF8DA8D9551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CA324FF-8446-ABE8-C25C-6C2F41F0E664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1: Quét báo hỏng MMTB 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G_256">
            <a:extLst>
              <a:ext uri="{FF2B5EF4-FFF2-40B4-BE49-F238E27FC236}">
                <a16:creationId xmlns:a16="http://schemas.microsoft.com/office/drawing/2014/main" id="{CFAE81F1-5380-AC68-0899-38CDB228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324100"/>
            <a:ext cx="5181600" cy="76607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972C7-4AF5-6A8B-09BD-269CFCD4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036" y="2315053"/>
            <a:ext cx="3418764" cy="7702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2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71AD-753E-648A-B67A-C4A77C16C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E8CE950-B649-9E01-BE94-CFF8DA8D9551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CA324FF-8446-ABE8-C25C-6C2F41F0E664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 2: Cơ điện nhận được thông báo sửa chữa trên APP 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38534-1247-23EC-EEBE-3188EE72A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5439"/>
            <a:ext cx="3476455" cy="752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45DEA-F2CB-AED5-3579-3219A48A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745" y="2285438"/>
            <a:ext cx="3476455" cy="752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6480F-1756-A456-2BDB-7B694CF4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324100"/>
            <a:ext cx="3476455" cy="752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23DA94C-C553-0057-6362-C494AA3DCDFD}"/>
              </a:ext>
            </a:extLst>
          </p:cNvPr>
          <p:cNvSpPr/>
          <p:nvPr/>
        </p:nvSpPr>
        <p:spPr>
          <a:xfrm>
            <a:off x="2743200" y="37719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F6D01-8800-40E4-3C9A-AF235B677EF2}"/>
              </a:ext>
            </a:extLst>
          </p:cNvPr>
          <p:cNvSpPr/>
          <p:nvPr/>
        </p:nvSpPr>
        <p:spPr>
          <a:xfrm>
            <a:off x="1448058" y="4152900"/>
            <a:ext cx="1371600" cy="12170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F766A-0D48-2941-3997-46379FE459C8}"/>
              </a:ext>
            </a:extLst>
          </p:cNvPr>
          <p:cNvSpPr/>
          <p:nvPr/>
        </p:nvSpPr>
        <p:spPr>
          <a:xfrm>
            <a:off x="7315200" y="3903915"/>
            <a:ext cx="3130092" cy="6852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093F6-30F2-07ED-30AB-8CDE9F606BDF}"/>
              </a:ext>
            </a:extLst>
          </p:cNvPr>
          <p:cNvSpPr/>
          <p:nvPr/>
        </p:nvSpPr>
        <p:spPr>
          <a:xfrm>
            <a:off x="10462464" y="3522915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7D6DCC0-A3FB-4C16-BEB9-85F49CB052A5}"/>
              </a:ext>
            </a:extLst>
          </p:cNvPr>
          <p:cNvSpPr/>
          <p:nvPr/>
        </p:nvSpPr>
        <p:spPr>
          <a:xfrm rot="5400000">
            <a:off x="6217609" y="3997220"/>
            <a:ext cx="66442" cy="163832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6A5A1C04-6925-4A8F-044F-E569B352854C}"/>
              </a:ext>
            </a:extLst>
          </p:cNvPr>
          <p:cNvSpPr/>
          <p:nvPr/>
        </p:nvSpPr>
        <p:spPr>
          <a:xfrm rot="5400000">
            <a:off x="11822804" y="3963999"/>
            <a:ext cx="66442" cy="163832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A345FBB-05A5-8DC6-3D83-F903C298342E}"/>
              </a:ext>
            </a:extLst>
          </p:cNvPr>
          <p:cNvSpPr/>
          <p:nvPr/>
        </p:nvSpPr>
        <p:spPr>
          <a:xfrm rot="5400000">
            <a:off x="14451795" y="5779305"/>
            <a:ext cx="585809" cy="2819400"/>
          </a:xfrm>
          <a:prstGeom prst="rightBrace">
            <a:avLst>
              <a:gd name="adj1" fmla="val 8333"/>
              <a:gd name="adj2" fmla="val 4790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05FA5-31CB-E731-ACB8-1FD428787184}"/>
              </a:ext>
            </a:extLst>
          </p:cNvPr>
          <p:cNvSpPr/>
          <p:nvPr/>
        </p:nvSpPr>
        <p:spPr>
          <a:xfrm>
            <a:off x="13812381" y="7707779"/>
            <a:ext cx="2113419" cy="5858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Danh sách MMTB báo hỏng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DFAD6-0EBB-E27E-E61B-D775F57E1561}"/>
              </a:ext>
            </a:extLst>
          </p:cNvPr>
          <p:cNvSpPr/>
          <p:nvPr/>
        </p:nvSpPr>
        <p:spPr>
          <a:xfrm>
            <a:off x="15852016" y="2946130"/>
            <a:ext cx="1671568" cy="528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Chọn CN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7CF388-9643-DB0A-CD6F-274F4B15621B}"/>
              </a:ext>
            </a:extLst>
          </p:cNvPr>
          <p:cNvCxnSpPr>
            <a:cxnSpLocks/>
          </p:cNvCxnSpPr>
          <p:nvPr/>
        </p:nvCxnSpPr>
        <p:spPr>
          <a:xfrm flipH="1">
            <a:off x="14667074" y="3194451"/>
            <a:ext cx="877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0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F1A04-5E29-732A-7187-2D102FFB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7B5F5AF-C60E-10E4-0EEF-1CDA8C3379E9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0338385-0D7B-103C-BC22-2C0AA9F0FAD7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3: Thực hiện sửa chữa 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G_256">
            <a:extLst>
              <a:ext uri="{FF2B5EF4-FFF2-40B4-BE49-F238E27FC236}">
                <a16:creationId xmlns:a16="http://schemas.microsoft.com/office/drawing/2014/main" id="{CB5AEA6D-3A86-7C2B-8C23-8E6BEC1B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45629"/>
            <a:ext cx="6248400" cy="77728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IMG_256">
            <a:extLst>
              <a:ext uri="{FF2B5EF4-FFF2-40B4-BE49-F238E27FC236}">
                <a16:creationId xmlns:a16="http://schemas.microsoft.com/office/drawing/2014/main" id="{5CA16D5D-87BE-C28A-5A6C-7CEA165C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46199"/>
            <a:ext cx="5943600" cy="77964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0488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chính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49660" y="3475354"/>
            <a:ext cx="287495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Phân hệ bảo dưỡng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0" y="2101900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>
                <a:latin typeface="Arial" pitchFamily="34" charset="0"/>
                <a:cs typeface="Arial" pitchFamily="34" charset="0"/>
              </a:rPr>
              <a:t>. Cập nhật ngày bảo dưỡng gần nhất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101900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Giao vị trí bảo dưỡng cho cơ điện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34552" y="2102000"/>
            <a:ext cx="19605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>
                <a:latin typeface="Arial" pitchFamily="34" charset="0"/>
                <a:cs typeface="Arial" pitchFamily="34" charset="0"/>
              </a:rPr>
              <a:t>. Tạo kế hoạch bảo dưỡng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01504" y="2101900"/>
            <a:ext cx="19605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b="1">
                <a:latin typeface="Arial" pitchFamily="34" charset="0"/>
                <a:cs typeface="Arial" pitchFamily="34" charset="0"/>
              </a:rPr>
              <a:t>. Thực hiện bảo dưỡng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7504" y="8104454"/>
            <a:ext cx="19605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</a:rPr>
              <a:t>. Quét báo hỏng MMTB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37304" y="8104454"/>
            <a:ext cx="3454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Cơ điện được nhận thông báo sửa chữa tên APP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40954" y="8104554"/>
            <a:ext cx="19605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3. Thực hiện sửa chữa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50754" y="8104454"/>
            <a:ext cx="19605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4. Hoàn thành sửa chữa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9E6A69-41CE-A1D0-87F1-621A74D663FA}"/>
              </a:ext>
            </a:extLst>
          </p:cNvPr>
          <p:cNvSpPr/>
          <p:nvPr/>
        </p:nvSpPr>
        <p:spPr>
          <a:xfrm>
            <a:off x="7549660" y="5789954"/>
            <a:ext cx="287495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Phân hệ sửa chữa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3721C-20EA-47B3-BD9F-BFAD2665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7530AC2-83BE-6478-0471-011928F06F8C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AB24618-6F5D-54F9-DA9D-8A7C697C2D96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3: Thực hiện sửa chữa 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0FA5C-0C14-CA4E-E3E3-6FA9A5E9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324100"/>
            <a:ext cx="3412410" cy="7595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A5A29-E4D0-B69C-717F-7DE472955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9" y="2324100"/>
            <a:ext cx="4964945" cy="7595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1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70EC-5846-F2EA-5F3D-44A8926C9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9B6AB93-9576-A391-10C1-8346BF25A17F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sửa chữa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957369B-76F4-CFC0-F1DE-586E80B00D5E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4: Hoàn thành sửa chữa 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A9D33-8013-DA4A-141D-5E3BBD6B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085159"/>
            <a:ext cx="3200400" cy="77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Phân hệ bảo dưỡng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5EF732-0205-735A-E876-CF222CB85FEC}"/>
              </a:ext>
            </a:extLst>
          </p:cNvPr>
          <p:cNvSpPr/>
          <p:nvPr/>
        </p:nvSpPr>
        <p:spPr>
          <a:xfrm>
            <a:off x="4419600" y="4152900"/>
            <a:ext cx="297180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Phân hệ Bảo dưỡng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5F125-DAF9-05EB-4CBA-525F28E9CEB9}"/>
              </a:ext>
            </a:extLst>
          </p:cNvPr>
          <p:cNvSpPr/>
          <p:nvPr/>
        </p:nvSpPr>
        <p:spPr>
          <a:xfrm>
            <a:off x="10261885" y="1563585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marL="342900" indent="-342900" algn="ctr">
              <a:buAutoNum type="arabicPeriod"/>
            </a:pPr>
            <a:r>
              <a:rPr lang="en-US" sz="2800" b="1">
                <a:latin typeface="Arial" pitchFamily="34" charset="0"/>
                <a:cs typeface="Arial" pitchFamily="34" charset="0"/>
              </a:rPr>
              <a:t>Cập nhật ngày bảo dưỡng gần nhất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72E8D-C831-0579-2852-FFB45AD40F36}"/>
              </a:ext>
            </a:extLst>
          </p:cNvPr>
          <p:cNvSpPr/>
          <p:nvPr/>
        </p:nvSpPr>
        <p:spPr>
          <a:xfrm>
            <a:off x="10261885" y="3544290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. Giao vị trí bảo dưỡng cho cơ điện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3DC67F-A334-E4DB-1FC5-1E49FA3C6147}"/>
              </a:ext>
            </a:extLst>
          </p:cNvPr>
          <p:cNvSpPr/>
          <p:nvPr/>
        </p:nvSpPr>
        <p:spPr>
          <a:xfrm>
            <a:off x="10280082" y="5524995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. Tạo kế hoạch bảo dưỡng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78A310-9D9D-7C97-1CC0-B05C3E8FD436}"/>
              </a:ext>
            </a:extLst>
          </p:cNvPr>
          <p:cNvSpPr/>
          <p:nvPr/>
        </p:nvSpPr>
        <p:spPr>
          <a:xfrm>
            <a:off x="10261885" y="7505700"/>
            <a:ext cx="5334000" cy="1802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. Thực hiện bảo dưỡng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4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: Cập nhật ngày bảo dưỡng gần nhất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CE34C450-428B-B243-661A-C3E69E99C0A3}"/>
              </a:ext>
            </a:extLst>
          </p:cNvPr>
          <p:cNvSpPr txBox="1"/>
          <p:nvPr/>
        </p:nvSpPr>
        <p:spPr>
          <a:xfrm>
            <a:off x="1447800" y="2521883"/>
            <a:ext cx="5410200" cy="2814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Cơ điện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Cập nhật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Quét QR Code của MMTB cần cập nhật ngày bảo dưỡng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B0B1C-4B1A-3A57-A305-1D0A6F02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8852" y="2269019"/>
            <a:ext cx="3148648" cy="736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CA67EFD4-C903-EBE2-DA22-E2D6067E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2269019"/>
            <a:ext cx="3148648" cy="7370281"/>
          </a:xfrm>
          <a:prstGeom prst="rect">
            <a:avLst/>
          </a:prstGeom>
        </p:spPr>
      </p:pic>
      <p:pic>
        <p:nvPicPr>
          <p:cNvPr id="2" name="Picture 1" descr="A red square with white text&#10;&#10;Description automatically generated">
            <a:extLst>
              <a:ext uri="{FF2B5EF4-FFF2-40B4-BE49-F238E27FC236}">
                <a16:creationId xmlns:a16="http://schemas.microsoft.com/office/drawing/2014/main" id="{AAB51D61-B08B-ABC0-5D79-99C6704300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63"/>
          <a:stretch/>
        </p:blipFill>
        <p:spPr>
          <a:xfrm>
            <a:off x="14490506" y="2280120"/>
            <a:ext cx="3148648" cy="7341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ECEFC-0975-6573-1D1B-7F57D834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8CEEB9E-9D1D-B432-D3FE-418CC2DA53F8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8208452-2894-10DD-0262-1D559FAF4FA8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2: Giao vị trí bảo dưỡng cho cơ điện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DBCB4FD-767A-D230-BDF4-4F73E78C38D4}"/>
              </a:ext>
            </a:extLst>
          </p:cNvPr>
          <p:cNvSpPr txBox="1"/>
          <p:nvPr/>
        </p:nvSpPr>
        <p:spPr>
          <a:xfrm>
            <a:off x="1447800" y="2521883"/>
            <a:ext cx="10210800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Phòng quản lý thiết bị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Trưởng phòng cơ điện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Thực hiện theo các bước sau:</a:t>
            </a:r>
          </a:p>
        </p:txBody>
      </p:sp>
    </p:spTree>
    <p:extLst>
      <p:ext uri="{BB962C8B-B14F-4D97-AF65-F5344CB8AC3E}">
        <p14:creationId xmlns:p14="http://schemas.microsoft.com/office/powerpoint/2010/main" val="53234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3AD6-6C39-1692-0E8C-28D186CE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DF118FE-AF84-0B18-BCBD-7C6CD27D31C5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2BD7CBE-AE70-29F0-2E71-D5146494B6E5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2: Giao vị trí bảo dưỡng cho cơ điện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C8402-83F8-63F4-44F6-DBC072C6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2171700"/>
            <a:ext cx="14349046" cy="7772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BB38D4-3B96-80CB-F2BC-8FC1DDEF7254}"/>
              </a:ext>
            </a:extLst>
          </p:cNvPr>
          <p:cNvSpPr/>
          <p:nvPr/>
        </p:nvSpPr>
        <p:spPr>
          <a:xfrm>
            <a:off x="6324600" y="26543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13F225-8A41-D7F7-B8F2-E3DE0185A035}"/>
              </a:ext>
            </a:extLst>
          </p:cNvPr>
          <p:cNvSpPr/>
          <p:nvPr/>
        </p:nvSpPr>
        <p:spPr>
          <a:xfrm>
            <a:off x="3028950" y="3124200"/>
            <a:ext cx="1524000" cy="45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22ED10-4B4E-11A7-709F-B50645910EEB}"/>
              </a:ext>
            </a:extLst>
          </p:cNvPr>
          <p:cNvSpPr/>
          <p:nvPr/>
        </p:nvSpPr>
        <p:spPr>
          <a:xfrm>
            <a:off x="2705100" y="2859669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6193E6-A3E1-6808-F561-90A097A90D34}"/>
              </a:ext>
            </a:extLst>
          </p:cNvPr>
          <p:cNvCxnSpPr>
            <a:cxnSpLocks/>
          </p:cNvCxnSpPr>
          <p:nvPr/>
        </p:nvCxnSpPr>
        <p:spPr>
          <a:xfrm flipV="1">
            <a:off x="5175739" y="3993066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4CAC39B-9280-E415-2F33-1DA56BBCDEF0}"/>
              </a:ext>
            </a:extLst>
          </p:cNvPr>
          <p:cNvSpPr/>
          <p:nvPr/>
        </p:nvSpPr>
        <p:spPr>
          <a:xfrm>
            <a:off x="4413739" y="4867197"/>
            <a:ext cx="1676400" cy="649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Chọn nhân viên cơ điện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7000C-DE7C-6201-D66F-D16AB08B1418}"/>
              </a:ext>
            </a:extLst>
          </p:cNvPr>
          <p:cNvSpPr/>
          <p:nvPr/>
        </p:nvSpPr>
        <p:spPr>
          <a:xfrm>
            <a:off x="10972800" y="4986762"/>
            <a:ext cx="1676400" cy="649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Giao phụ trách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8B6ED-9DC2-137B-360A-3C1FD9C706EF}"/>
              </a:ext>
            </a:extLst>
          </p:cNvPr>
          <p:cNvCxnSpPr>
            <a:cxnSpLocks/>
          </p:cNvCxnSpPr>
          <p:nvPr/>
        </p:nvCxnSpPr>
        <p:spPr>
          <a:xfrm flipH="1" flipV="1">
            <a:off x="10591800" y="4381500"/>
            <a:ext cx="533400" cy="49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FC97D9D-8162-566F-E4D8-6E8FC2218C81}"/>
              </a:ext>
            </a:extLst>
          </p:cNvPr>
          <p:cNvSpPr/>
          <p:nvPr/>
        </p:nvSpPr>
        <p:spPr>
          <a:xfrm>
            <a:off x="6090139" y="4458628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DC0E10-1865-1AAA-724F-7BFE104DB30E}"/>
              </a:ext>
            </a:extLst>
          </p:cNvPr>
          <p:cNvSpPr/>
          <p:nvPr/>
        </p:nvSpPr>
        <p:spPr>
          <a:xfrm>
            <a:off x="12578861" y="4611029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990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96BF-3D46-5B33-08BA-97EC7F970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2A440D6-0DDA-EC28-1B40-336743C4A3A0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594EEE22-008C-44D9-0D93-D69C53B256E8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3: Tạo kế hoạch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750F0F35-26CF-38DC-F6BA-1DCC066014F5}"/>
              </a:ext>
            </a:extLst>
          </p:cNvPr>
          <p:cNvSpPr txBox="1"/>
          <p:nvPr/>
        </p:nvSpPr>
        <p:spPr>
          <a:xfrm>
            <a:off x="1447800" y="2521883"/>
            <a:ext cx="10210800" cy="166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Trưởng phòng cơ điện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Tạo kế hoạch theo các bước sau:</a:t>
            </a:r>
          </a:p>
        </p:txBody>
      </p:sp>
    </p:spTree>
    <p:extLst>
      <p:ext uri="{BB962C8B-B14F-4D97-AF65-F5344CB8AC3E}">
        <p14:creationId xmlns:p14="http://schemas.microsoft.com/office/powerpoint/2010/main" val="289551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93585-2E2F-EB94-048A-72A9095D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410DEBA-1738-8AE6-2CE7-F9D0BC485899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DB37D93C-297C-377C-9EB6-BF47F3B74B8A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3: Tạo kế hoạch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D32E3-4E95-D614-E0A0-CAE03665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171700"/>
            <a:ext cx="14401800" cy="77934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B64614-C156-783A-FEBA-10F2277C786B}"/>
              </a:ext>
            </a:extLst>
          </p:cNvPr>
          <p:cNvSpPr/>
          <p:nvPr/>
        </p:nvSpPr>
        <p:spPr>
          <a:xfrm>
            <a:off x="1838325" y="5381625"/>
            <a:ext cx="1295400" cy="45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A8FB50-30AB-CBD3-EBFD-E5F7112E5D97}"/>
              </a:ext>
            </a:extLst>
          </p:cNvPr>
          <p:cNvSpPr/>
          <p:nvPr/>
        </p:nvSpPr>
        <p:spPr>
          <a:xfrm>
            <a:off x="1647825" y="5000625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8DD6B1-47A1-7DBB-3750-D1B219C98832}"/>
              </a:ext>
            </a:extLst>
          </p:cNvPr>
          <p:cNvSpPr/>
          <p:nvPr/>
        </p:nvSpPr>
        <p:spPr>
          <a:xfrm>
            <a:off x="5486400" y="2502906"/>
            <a:ext cx="1524000" cy="3788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441866-1DF3-4665-0747-67FF54663880}"/>
              </a:ext>
            </a:extLst>
          </p:cNvPr>
          <p:cNvSpPr/>
          <p:nvPr/>
        </p:nvSpPr>
        <p:spPr>
          <a:xfrm>
            <a:off x="7077075" y="2500737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1A2B7C-DF1D-9D9F-6079-9F13443AAED5}"/>
              </a:ext>
            </a:extLst>
          </p:cNvPr>
          <p:cNvSpPr/>
          <p:nvPr/>
        </p:nvSpPr>
        <p:spPr>
          <a:xfrm>
            <a:off x="3705225" y="3151266"/>
            <a:ext cx="1247775" cy="3788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94C9BB-A61A-76AF-6148-EDC552F4416C}"/>
              </a:ext>
            </a:extLst>
          </p:cNvPr>
          <p:cNvSpPr/>
          <p:nvPr/>
        </p:nvSpPr>
        <p:spPr>
          <a:xfrm>
            <a:off x="3324225" y="3200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8D425-0D91-C43B-C5B2-6CCB32DFA533}"/>
              </a:ext>
            </a:extLst>
          </p:cNvPr>
          <p:cNvSpPr/>
          <p:nvPr/>
        </p:nvSpPr>
        <p:spPr>
          <a:xfrm>
            <a:off x="3970019" y="5019674"/>
            <a:ext cx="1676400" cy="649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Chọn chi nhánh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53E865D9-8C81-12CA-E30F-86103CFC751D}"/>
              </a:ext>
            </a:extLst>
          </p:cNvPr>
          <p:cNvSpPr/>
          <p:nvPr/>
        </p:nvSpPr>
        <p:spPr>
          <a:xfrm>
            <a:off x="4762500" y="3658258"/>
            <a:ext cx="45719" cy="123325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7BEE5-5346-1942-621E-CB8F9D568B38}"/>
              </a:ext>
            </a:extLst>
          </p:cNvPr>
          <p:cNvSpPr/>
          <p:nvPr/>
        </p:nvSpPr>
        <p:spPr>
          <a:xfrm>
            <a:off x="2895600" y="9586342"/>
            <a:ext cx="1247775" cy="3788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137ECC-D7CB-6FC4-30CC-8115825FD81A}"/>
              </a:ext>
            </a:extLst>
          </p:cNvPr>
          <p:cNvSpPr/>
          <p:nvPr/>
        </p:nvSpPr>
        <p:spPr>
          <a:xfrm>
            <a:off x="2524125" y="9283711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E7112F-CCB8-33AA-DA2F-4AEFF2B6B0EE}"/>
              </a:ext>
            </a:extLst>
          </p:cNvPr>
          <p:cNvSpPr/>
          <p:nvPr/>
        </p:nvSpPr>
        <p:spPr>
          <a:xfrm>
            <a:off x="5495925" y="8696824"/>
            <a:ext cx="1676400" cy="649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Tạo kế hoạch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7DCA018-9805-F15C-FCD2-0A676AB09F45}"/>
              </a:ext>
            </a:extLst>
          </p:cNvPr>
          <p:cNvSpPr/>
          <p:nvPr/>
        </p:nvSpPr>
        <p:spPr>
          <a:xfrm rot="14820159">
            <a:off x="4785360" y="8667084"/>
            <a:ext cx="45719" cy="123325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A9A0B-BD51-FDD2-5B1C-8BDBFFAF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ED2C8A8-7609-3C0A-02B8-94EF9B8CAE2D}"/>
              </a:ext>
            </a:extLst>
          </p:cNvPr>
          <p:cNvSpPr txBox="1"/>
          <p:nvPr/>
        </p:nvSpPr>
        <p:spPr>
          <a:xfrm>
            <a:off x="685800" y="647700"/>
            <a:ext cx="8153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. Phân hệ bảo dưỡng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0E58E8E-50D8-4148-F43C-ABB0BA39D4B6}"/>
              </a:ext>
            </a:extLst>
          </p:cNvPr>
          <p:cNvSpPr txBox="1"/>
          <p:nvPr/>
        </p:nvSpPr>
        <p:spPr>
          <a:xfrm>
            <a:off x="1066800" y="1638300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900" b="1" spc="-43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9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3: Tạo kế hoạch bảo dưỡng</a:t>
            </a:r>
            <a:endParaRPr lang="en-US" sz="2900" b="1" spc="-43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EC914-700E-A93B-2378-7852028D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87"/>
            <a:ext cx="18288000" cy="9877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206325-457C-6FBB-25CB-D24D3098C674}"/>
              </a:ext>
            </a:extLst>
          </p:cNvPr>
          <p:cNvSpPr/>
          <p:nvPr/>
        </p:nvSpPr>
        <p:spPr>
          <a:xfrm>
            <a:off x="2209800" y="7734300"/>
            <a:ext cx="1676400" cy="649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Có MMTB đến hạn BD -&gt; Lưu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1F533D3-0A76-CCC5-3BA1-23F64E34E586}"/>
              </a:ext>
            </a:extLst>
          </p:cNvPr>
          <p:cNvSpPr/>
          <p:nvPr/>
        </p:nvSpPr>
        <p:spPr>
          <a:xfrm rot="5941944">
            <a:off x="4392624" y="7800454"/>
            <a:ext cx="48012" cy="69279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5C0684-A6AA-A44E-532E-4D398E9A232D}"/>
              </a:ext>
            </a:extLst>
          </p:cNvPr>
          <p:cNvSpPr/>
          <p:nvPr/>
        </p:nvSpPr>
        <p:spPr>
          <a:xfrm>
            <a:off x="3904445" y="74295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394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624</Words>
  <Application>Microsoft Office PowerPoint</Application>
  <PresentationFormat>Custom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Wingdings</vt:lpstr>
      <vt:lpstr>Cabin</vt:lpstr>
      <vt:lpstr>Arial</vt:lpstr>
      <vt:lpstr>Muli Bold</vt:lpstr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QLTS TRE</dc:title>
  <cp:lastModifiedBy>Huy Nguyen</cp:lastModifiedBy>
  <cp:revision>419</cp:revision>
  <dcterms:created xsi:type="dcterms:W3CDTF">2006-08-16T00:00:00Z</dcterms:created>
  <dcterms:modified xsi:type="dcterms:W3CDTF">2024-04-12T03:27:57Z</dcterms:modified>
  <dc:identifier>DAFw9hnCSPc</dc:identifier>
</cp:coreProperties>
</file>