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34" r:id="rId4"/>
    <p:sldId id="315" r:id="rId5"/>
    <p:sldId id="329" r:id="rId6"/>
    <p:sldId id="328" r:id="rId7"/>
    <p:sldId id="335" r:id="rId8"/>
    <p:sldId id="324" r:id="rId9"/>
    <p:sldId id="330" r:id="rId10"/>
    <p:sldId id="331" r:id="rId11"/>
    <p:sldId id="332" r:id="rId12"/>
    <p:sldId id="333" r:id="rId13"/>
    <p:sldId id="325" r:id="rId14"/>
    <p:sldId id="336" r:id="rId15"/>
  </p:sldIdLst>
  <p:sldSz cx="18288000" cy="10287000"/>
  <p:notesSz cx="6858000" cy="9144000"/>
  <p:embeddedFontLst>
    <p:embeddedFont>
      <p:font typeface="Cabin" panose="020B0604020202020204" charset="0"/>
      <p:regular r:id="rId17"/>
    </p:embeddedFont>
    <p:embeddedFont>
      <p:font typeface="Muli Bold" panose="020B0604020202020204" charset="0"/>
      <p:regular r:id="rId18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8" autoAdjust="0"/>
    <p:restoredTop sz="94622" autoAdjust="0"/>
  </p:normalViewPr>
  <p:slideViewPr>
    <p:cSldViewPr>
      <p:cViewPr varScale="1">
        <p:scale>
          <a:sx n="48" d="100"/>
          <a:sy n="48" d="100"/>
        </p:scale>
        <p:origin x="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6DD1-C7D7-4176-A391-B25879CA3F7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81-2452-422D-BB03-CF7F47F41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2156129" y="8872351"/>
            <a:ext cx="6662470" cy="1611107"/>
          </a:xfrm>
          <a:custGeom>
            <a:avLst/>
            <a:gdLst/>
            <a:ahLst/>
            <a:cxnLst/>
            <a:rect l="l" t="t" r="r" b="b"/>
            <a:pathLst>
              <a:path w="6662470" h="1611106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4791434" y="-196457"/>
            <a:ext cx="5652696" cy="1366925"/>
          </a:xfrm>
          <a:custGeom>
            <a:avLst/>
            <a:gdLst/>
            <a:ahLst/>
            <a:cxnLst/>
            <a:rect l="l" t="t" r="r" b="b"/>
            <a:pathLst>
              <a:path w="5652695" h="1366924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203414">
            <a:off x="11173930" y="3499520"/>
            <a:ext cx="321948" cy="461574"/>
          </a:xfrm>
          <a:custGeom>
            <a:avLst/>
            <a:gdLst/>
            <a:ahLst/>
            <a:cxnLst/>
            <a:rect l="l" t="t" r="r" b="b"/>
            <a:pathLst>
              <a:path w="321948" h="461574">
                <a:moveTo>
                  <a:pt x="0" y="0"/>
                </a:moveTo>
                <a:lnTo>
                  <a:pt x="321948" y="0"/>
                </a:lnTo>
                <a:lnTo>
                  <a:pt x="321948" y="461574"/>
                </a:lnTo>
                <a:lnTo>
                  <a:pt x="0" y="46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375886" y="451412"/>
            <a:ext cx="2122384" cy="1154577"/>
          </a:xfrm>
          <a:custGeom>
            <a:avLst/>
            <a:gdLst/>
            <a:ahLst/>
            <a:cxnLst/>
            <a:rect l="l" t="t" r="r" b="b"/>
            <a:pathLst>
              <a:path w="2122384" h="1154577">
                <a:moveTo>
                  <a:pt x="0" y="0"/>
                </a:moveTo>
                <a:lnTo>
                  <a:pt x="2122385" y="0"/>
                </a:lnTo>
                <a:lnTo>
                  <a:pt x="2122385" y="1154578"/>
                </a:lnTo>
                <a:lnTo>
                  <a:pt x="0" y="115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12933" y="2138699"/>
            <a:ext cx="2870886" cy="2834999"/>
          </a:xfrm>
          <a:custGeom>
            <a:avLst/>
            <a:gdLst/>
            <a:ahLst/>
            <a:cxnLst/>
            <a:rect l="l" t="t" r="r" b="b"/>
            <a:pathLst>
              <a:path w="2870885" h="2834999">
                <a:moveTo>
                  <a:pt x="0" y="0"/>
                </a:moveTo>
                <a:lnTo>
                  <a:pt x="2870884" y="0"/>
                </a:lnTo>
                <a:lnTo>
                  <a:pt x="2870884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334905" y="5147806"/>
            <a:ext cx="6426230" cy="4819673"/>
          </a:xfrm>
          <a:custGeom>
            <a:avLst/>
            <a:gdLst/>
            <a:ahLst/>
            <a:cxnLst/>
            <a:rect l="l" t="t" r="r" b="b"/>
            <a:pathLst>
              <a:path w="6426230" h="4819672">
                <a:moveTo>
                  <a:pt x="0" y="0"/>
                </a:moveTo>
                <a:lnTo>
                  <a:pt x="6426229" y="0"/>
                </a:lnTo>
                <a:lnTo>
                  <a:pt x="6426229" y="4819673"/>
                </a:lnTo>
                <a:lnTo>
                  <a:pt x="0" y="4819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56333" y="2007112"/>
            <a:ext cx="3361450" cy="2962278"/>
          </a:xfrm>
          <a:custGeom>
            <a:avLst/>
            <a:gdLst/>
            <a:ahLst/>
            <a:cxnLst/>
            <a:rect l="l" t="t" r="r" b="b"/>
            <a:pathLst>
              <a:path w="3361450" h="2962278">
                <a:moveTo>
                  <a:pt x="0" y="0"/>
                </a:moveTo>
                <a:lnTo>
                  <a:pt x="3361450" y="0"/>
                </a:lnTo>
                <a:lnTo>
                  <a:pt x="3361450" y="2962278"/>
                </a:lnTo>
                <a:lnTo>
                  <a:pt x="0" y="2962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437080" y="3296719"/>
            <a:ext cx="9196617" cy="2226911"/>
            <a:chOff x="0" y="0"/>
            <a:chExt cx="10594989" cy="29692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59498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-75" dirty="0" err="1">
                  <a:solidFill>
                    <a:srgbClr val="003EA8"/>
                  </a:solidFill>
                  <a:latin typeface="Muli Bold"/>
                </a:rPr>
                <a:t>Phần</a:t>
              </a: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 mềm</a:t>
              </a:r>
            </a:p>
            <a:p>
              <a:pPr>
                <a:lnSpc>
                  <a:spcPts val="6000"/>
                </a:lnSpc>
              </a:pP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QUẢN LÝ TÀI SẢN - TRE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7859"/>
              <a:ext cx="1059498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900" err="1">
                  <a:solidFill>
                    <a:srgbClr val="000000"/>
                  </a:solidFill>
                  <a:latin typeface="Cabin"/>
                </a:rPr>
                <a:t>Hướng</a:t>
              </a:r>
              <a:r>
                <a:rPr lang="en-US" sz="2900">
                  <a:solidFill>
                    <a:srgbClr val="000000"/>
                  </a:solidFill>
                  <a:latin typeface="Cabin"/>
                </a:rPr>
                <a:t> dẫn: In QRCode Vị trí, MMTB + Khai báo Vị trí MMTB</a:t>
              </a:r>
              <a:endParaRPr lang="en-US" sz="2900" dirty="0">
                <a:solidFill>
                  <a:srgbClr val="000000"/>
                </a:solidFill>
                <a:latin typeface="Cabin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7081" y="7780559"/>
            <a:ext cx="33904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5"/>
              </a:lnSpc>
            </a:pPr>
            <a:r>
              <a:rPr lang="en-US" sz="3600" spc="-54">
                <a:solidFill>
                  <a:srgbClr val="9ACA42"/>
                </a:solidFill>
                <a:latin typeface="Muli Bold"/>
              </a:rPr>
              <a:t>TRE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In QRCode MMTB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E94210-6B93-70D5-0670-65A98D54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82" y="1175986"/>
            <a:ext cx="15316200" cy="86607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D979926-71FF-26F1-70DA-E3921C779D0D}"/>
              </a:ext>
            </a:extLst>
          </p:cNvPr>
          <p:cNvSpPr/>
          <p:nvPr/>
        </p:nvSpPr>
        <p:spPr>
          <a:xfrm>
            <a:off x="2014182" y="1719614"/>
            <a:ext cx="30480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866997-81F1-1262-F214-58BA4048DD92}"/>
              </a:ext>
            </a:extLst>
          </p:cNvPr>
          <p:cNvSpPr/>
          <p:nvPr/>
        </p:nvSpPr>
        <p:spPr>
          <a:xfrm>
            <a:off x="1646830" y="1438113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70C92-FDB5-F8FF-FD85-E60B9E49F073}"/>
              </a:ext>
            </a:extLst>
          </p:cNvPr>
          <p:cNvSpPr/>
          <p:nvPr/>
        </p:nvSpPr>
        <p:spPr>
          <a:xfrm>
            <a:off x="217533" y="4662983"/>
            <a:ext cx="1693153" cy="961034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tài sản in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A7A69A-127E-6AF1-1E8E-04F7A053D6F0}"/>
              </a:ext>
            </a:extLst>
          </p:cNvPr>
          <p:cNvSpPr/>
          <p:nvPr/>
        </p:nvSpPr>
        <p:spPr>
          <a:xfrm>
            <a:off x="1485900" y="3337094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1454C9-95B1-A1D6-5860-D061FED88A0A}"/>
              </a:ext>
            </a:extLst>
          </p:cNvPr>
          <p:cNvCxnSpPr/>
          <p:nvPr/>
        </p:nvCxnSpPr>
        <p:spPr>
          <a:xfrm flipV="1">
            <a:off x="838200" y="3246485"/>
            <a:ext cx="1676400" cy="141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056470-4CD6-EC5C-CF6D-95709B10E980}"/>
              </a:ext>
            </a:extLst>
          </p:cNvPr>
          <p:cNvCxnSpPr>
            <a:cxnSpLocks/>
          </p:cNvCxnSpPr>
          <p:nvPr/>
        </p:nvCxnSpPr>
        <p:spPr>
          <a:xfrm flipV="1">
            <a:off x="838200" y="3708603"/>
            <a:ext cx="1605318" cy="95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8B0FBD-1D39-674A-1D6A-1E3131A82F82}"/>
              </a:ext>
            </a:extLst>
          </p:cNvPr>
          <p:cNvCxnSpPr>
            <a:cxnSpLocks/>
          </p:cNvCxnSpPr>
          <p:nvPr/>
        </p:nvCxnSpPr>
        <p:spPr>
          <a:xfrm flipV="1">
            <a:off x="838200" y="4170721"/>
            <a:ext cx="1605318" cy="49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40B049B-3B4D-6996-6A8E-6643BA923D13}"/>
              </a:ext>
            </a:extLst>
          </p:cNvPr>
          <p:cNvSpPr/>
          <p:nvPr/>
        </p:nvSpPr>
        <p:spPr>
          <a:xfrm>
            <a:off x="2063918" y="9375156"/>
            <a:ext cx="1905000" cy="64514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44336E9-2A65-F61E-A73C-8ECD410F0B8A}"/>
              </a:ext>
            </a:extLst>
          </p:cNvPr>
          <p:cNvSpPr/>
          <p:nvPr/>
        </p:nvSpPr>
        <p:spPr>
          <a:xfrm>
            <a:off x="1711941" y="909207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0688-8C1D-1485-6B76-ED3557930C15}"/>
              </a:ext>
            </a:extLst>
          </p:cNvPr>
          <p:cNvSpPr/>
          <p:nvPr/>
        </p:nvSpPr>
        <p:spPr>
          <a:xfrm>
            <a:off x="9144000" y="1723575"/>
            <a:ext cx="1333500" cy="5282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40B7B70-98DC-BE89-FB3E-572AF5B78BB3}"/>
              </a:ext>
            </a:extLst>
          </p:cNvPr>
          <p:cNvSpPr/>
          <p:nvPr/>
        </p:nvSpPr>
        <p:spPr>
          <a:xfrm>
            <a:off x="10477500" y="1529114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663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7F7306-1826-FA26-99BA-66C8CC70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07" y="1326222"/>
            <a:ext cx="15697200" cy="8461772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In QRCode MMTB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4677F-B7E5-B1C9-CF11-8EFAB7E42577}"/>
              </a:ext>
            </a:extLst>
          </p:cNvPr>
          <p:cNvSpPr/>
          <p:nvPr/>
        </p:nvSpPr>
        <p:spPr>
          <a:xfrm>
            <a:off x="1188493" y="1437579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09B6F2E-B1FD-F11D-B2B2-A00FDCED03FA}"/>
              </a:ext>
            </a:extLst>
          </p:cNvPr>
          <p:cNvSpPr/>
          <p:nvPr/>
        </p:nvSpPr>
        <p:spPr>
          <a:xfrm>
            <a:off x="1587121" y="1993491"/>
            <a:ext cx="253052" cy="140435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61F075-F28D-443D-E526-0265B6BD5577}"/>
              </a:ext>
            </a:extLst>
          </p:cNvPr>
          <p:cNvSpPr/>
          <p:nvPr/>
        </p:nvSpPr>
        <p:spPr>
          <a:xfrm>
            <a:off x="697173" y="3572760"/>
            <a:ext cx="2083274" cy="114181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Bấm “Print” để in QRCode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4CBB3-B601-5911-40E5-0F9056891B68}"/>
              </a:ext>
            </a:extLst>
          </p:cNvPr>
          <p:cNvSpPr/>
          <p:nvPr/>
        </p:nvSpPr>
        <p:spPr>
          <a:xfrm>
            <a:off x="3999647" y="1405499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FDFD319-E49D-A7A1-9726-95F11D762681}"/>
              </a:ext>
            </a:extLst>
          </p:cNvPr>
          <p:cNvSpPr/>
          <p:nvPr/>
        </p:nvSpPr>
        <p:spPr>
          <a:xfrm>
            <a:off x="4482721" y="1936735"/>
            <a:ext cx="253052" cy="1600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D8DC47-B7B6-3368-541B-290F272BA2FC}"/>
              </a:ext>
            </a:extLst>
          </p:cNvPr>
          <p:cNvSpPr/>
          <p:nvPr/>
        </p:nvSpPr>
        <p:spPr>
          <a:xfrm>
            <a:off x="3592773" y="3619500"/>
            <a:ext cx="2083274" cy="114181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Xem các QRCode khác</a:t>
            </a:r>
          </a:p>
        </p:txBody>
      </p:sp>
    </p:spTree>
    <p:extLst>
      <p:ext uri="{BB962C8B-B14F-4D97-AF65-F5344CB8AC3E}">
        <p14:creationId xmlns:p14="http://schemas.microsoft.com/office/powerpoint/2010/main" val="64907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Khai báo vị trí MMTB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5EDA5-9A4E-11A7-7300-A7D130C1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938144"/>
            <a:ext cx="3886200" cy="841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52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3. Khai báo vị trí MMTB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38E356E5-F20D-AD58-3FA5-692021609248}"/>
              </a:ext>
            </a:extLst>
          </p:cNvPr>
          <p:cNvSpPr txBox="1"/>
          <p:nvPr/>
        </p:nvSpPr>
        <p:spPr>
          <a:xfrm>
            <a:off x="1143000" y="1442512"/>
            <a:ext cx="6737970" cy="166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Cơ điện tại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Khai báo vị trí theo các bước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C0BA41-D918-9AAF-E70C-DF976814484D}"/>
              </a:ext>
            </a:extLst>
          </p:cNvPr>
          <p:cNvSpPr/>
          <p:nvPr/>
        </p:nvSpPr>
        <p:spPr>
          <a:xfrm>
            <a:off x="7423770" y="4381500"/>
            <a:ext cx="275869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2. Chọn CN + vị trí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2C0078-9F9E-110F-B840-FFE7245039D4}"/>
              </a:ext>
            </a:extLst>
          </p:cNvPr>
          <p:cNvSpPr/>
          <p:nvPr/>
        </p:nvSpPr>
        <p:spPr>
          <a:xfrm>
            <a:off x="10712753" y="4381500"/>
            <a:ext cx="288086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“Khai báo vị trí”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3DC80-6FE6-A23B-B0CD-4C9A35AAB22F}"/>
              </a:ext>
            </a:extLst>
          </p:cNvPr>
          <p:cNvSpPr/>
          <p:nvPr/>
        </p:nvSpPr>
        <p:spPr>
          <a:xfrm>
            <a:off x="14123898" y="4368340"/>
            <a:ext cx="240361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4. Quét QRCode MMTB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5CD3E4-F033-A77A-5654-245CEA9A4245}"/>
              </a:ext>
            </a:extLst>
          </p:cNvPr>
          <p:cNvSpPr/>
          <p:nvPr/>
        </p:nvSpPr>
        <p:spPr>
          <a:xfrm>
            <a:off x="1243316" y="3940041"/>
            <a:ext cx="287495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Khai báo vị trí MMTB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C5629A5-9030-0A87-2E55-CE1939EAA764}"/>
              </a:ext>
            </a:extLst>
          </p:cNvPr>
          <p:cNvSpPr/>
          <p:nvPr/>
        </p:nvSpPr>
        <p:spPr>
          <a:xfrm>
            <a:off x="4257612" y="4685887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02E6B6E-11A0-60FA-A8D4-D8C2BB0726BE}"/>
              </a:ext>
            </a:extLst>
          </p:cNvPr>
          <p:cNvSpPr/>
          <p:nvPr/>
        </p:nvSpPr>
        <p:spPr>
          <a:xfrm>
            <a:off x="10291066" y="4676525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C7761D-A230-29B5-66FD-CD9B525C2FD7}"/>
              </a:ext>
            </a:extLst>
          </p:cNvPr>
          <p:cNvSpPr/>
          <p:nvPr/>
        </p:nvSpPr>
        <p:spPr>
          <a:xfrm>
            <a:off x="13700504" y="4673140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10E7E9-8BA8-DD2C-1934-32DD82A8D8C5}"/>
              </a:ext>
            </a:extLst>
          </p:cNvPr>
          <p:cNvSpPr/>
          <p:nvPr/>
        </p:nvSpPr>
        <p:spPr>
          <a:xfrm>
            <a:off x="4693479" y="4381500"/>
            <a:ext cx="214610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“Tài sản”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C2DEDCA-C18D-4047-B7CD-458A367C6AEC}"/>
              </a:ext>
            </a:extLst>
          </p:cNvPr>
          <p:cNvSpPr/>
          <p:nvPr/>
        </p:nvSpPr>
        <p:spPr>
          <a:xfrm>
            <a:off x="6983279" y="4686300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07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8E1ED05-311A-54FD-F3FD-AD4C0EF3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67" y="2169279"/>
            <a:ext cx="3453847" cy="747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97069-C0EF-039B-E3FA-92A0168E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34" y="2164309"/>
            <a:ext cx="3453846" cy="747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58B332-1019-EA95-6310-0BA2BE4C1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164306"/>
            <a:ext cx="3453848" cy="747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3. Khai báo vị trí MMTB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4321EF-59BB-7D00-F84B-D4BC687F48BE}"/>
              </a:ext>
            </a:extLst>
          </p:cNvPr>
          <p:cNvSpPr/>
          <p:nvPr/>
        </p:nvSpPr>
        <p:spPr>
          <a:xfrm>
            <a:off x="3725583" y="3024441"/>
            <a:ext cx="1354094" cy="1146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98F1AA-8C4A-48E4-33F7-46A12AC55B32}"/>
              </a:ext>
            </a:extLst>
          </p:cNvPr>
          <p:cNvSpPr/>
          <p:nvPr/>
        </p:nvSpPr>
        <p:spPr>
          <a:xfrm>
            <a:off x="3330366" y="2698033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2CEC4CAA-2B5B-2E6C-EDD8-EE1FC27ED5C7}"/>
              </a:ext>
            </a:extLst>
          </p:cNvPr>
          <p:cNvSpPr/>
          <p:nvPr/>
        </p:nvSpPr>
        <p:spPr>
          <a:xfrm rot="5400000">
            <a:off x="5983399" y="4293154"/>
            <a:ext cx="122831" cy="170808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258B1D-5596-0774-FE2E-F5C1F74C55A9}"/>
              </a:ext>
            </a:extLst>
          </p:cNvPr>
          <p:cNvSpPr/>
          <p:nvPr/>
        </p:nvSpPr>
        <p:spPr>
          <a:xfrm>
            <a:off x="7207679" y="4361880"/>
            <a:ext cx="1822697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0C24ED-BCD7-9199-EC1D-8EF5F62197B5}"/>
              </a:ext>
            </a:extLst>
          </p:cNvPr>
          <p:cNvSpPr/>
          <p:nvPr/>
        </p:nvSpPr>
        <p:spPr>
          <a:xfrm>
            <a:off x="9120259" y="4171216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89554D-B0EF-FB12-3A9E-2DB1D07DA9F2}"/>
              </a:ext>
            </a:extLst>
          </p:cNvPr>
          <p:cNvSpPr/>
          <p:nvPr/>
        </p:nvSpPr>
        <p:spPr>
          <a:xfrm>
            <a:off x="13239538" y="4552380"/>
            <a:ext cx="3228836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6AE2AA-7BFB-56DB-9AFC-1CA04E5E281F}"/>
              </a:ext>
            </a:extLst>
          </p:cNvPr>
          <p:cNvSpPr/>
          <p:nvPr/>
        </p:nvSpPr>
        <p:spPr>
          <a:xfrm>
            <a:off x="16468374" y="417138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2F02D67B-B447-AC5F-4394-369FB839CCAC}"/>
              </a:ext>
            </a:extLst>
          </p:cNvPr>
          <p:cNvSpPr/>
          <p:nvPr/>
        </p:nvSpPr>
        <p:spPr>
          <a:xfrm rot="5400000">
            <a:off x="11808577" y="4293153"/>
            <a:ext cx="122831" cy="170808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9BA6C5-C9D7-D194-A0C2-578FB0F2FDB7}"/>
              </a:ext>
            </a:extLst>
          </p:cNvPr>
          <p:cNvSpPr/>
          <p:nvPr/>
        </p:nvSpPr>
        <p:spPr>
          <a:xfrm>
            <a:off x="7771292" y="1240448"/>
            <a:ext cx="2247453" cy="505844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Chọn CN + Vị trí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BEC984B-F312-940F-A723-1C53D482FD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98163" y="1899118"/>
            <a:ext cx="825105" cy="810832"/>
          </a:xfrm>
          <a:prstGeom prst="bentConnector3">
            <a:avLst>
              <a:gd name="adj1" fmla="val 48393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2C468C5-9709-9BBF-9D09-98E368762EBD}"/>
              </a:ext>
            </a:extLst>
          </p:cNvPr>
          <p:cNvCxnSpPr>
            <a:cxnSpLocks/>
          </p:cNvCxnSpPr>
          <p:nvPr/>
        </p:nvCxnSpPr>
        <p:spPr>
          <a:xfrm rot="5400000">
            <a:off x="8063479" y="1885545"/>
            <a:ext cx="844153" cy="81892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45746C6-151E-23F5-A289-830D17089DC0}"/>
              </a:ext>
            </a:extLst>
          </p:cNvPr>
          <p:cNvSpPr/>
          <p:nvPr/>
        </p:nvSpPr>
        <p:spPr>
          <a:xfrm>
            <a:off x="10018745" y="925328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8320BF-DA57-F4C5-2084-4206BAB8C618}"/>
              </a:ext>
            </a:extLst>
          </p:cNvPr>
          <p:cNvSpPr/>
          <p:nvPr/>
        </p:nvSpPr>
        <p:spPr>
          <a:xfrm>
            <a:off x="15849600" y="1175986"/>
            <a:ext cx="2247453" cy="646563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Có thể thay đổi vị trí ở đây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C4282A-6D4E-A5D4-BD35-48B7F89688C5}"/>
              </a:ext>
            </a:extLst>
          </p:cNvPr>
          <p:cNvCxnSpPr>
            <a:cxnSpLocks/>
          </p:cNvCxnSpPr>
          <p:nvPr/>
        </p:nvCxnSpPr>
        <p:spPr>
          <a:xfrm flipH="1">
            <a:off x="16468374" y="1891981"/>
            <a:ext cx="676626" cy="806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C7E47E1-16B3-C84B-0234-4065E38A2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0" y="5084122"/>
            <a:ext cx="2319066" cy="2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US" sz="3600" b="1" spc="-54" dirty="0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chính</a:t>
            </a:r>
            <a:endParaRPr lang="en-US" sz="3600" b="1" spc="-54" dirty="0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" y="2291362"/>
            <a:ext cx="312420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In QRCode: Vị trí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5700" y="2641765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>
                <a:latin typeface="Arial" pitchFamily="34" charset="0"/>
                <a:cs typeface="Arial" pitchFamily="34" charset="0"/>
              </a:rPr>
              <a:t>. Chọn Danh mục “Danh sách vị trí”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450892" y="2614469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4. In QRCode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9198" y="5068944"/>
            <a:ext cx="27987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>
                <a:latin typeface="Arial" pitchFamily="34" charset="0"/>
                <a:cs typeface="Arial" pitchFamily="34" charset="0"/>
              </a:rPr>
              <a:t>. Chọn In QRCode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66945" y="5054058"/>
            <a:ext cx="2239856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b="1">
                <a:latin typeface="Arial" pitchFamily="34" charset="0"/>
                <a:cs typeface="Arial" pitchFamily="34" charset="0"/>
              </a:rPr>
              <a:t>. Chọn loại TS, Chi nhánh QL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08789" y="7929156"/>
            <a:ext cx="275869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2. Chọn CN + vị trí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97772" y="7929156"/>
            <a:ext cx="288086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“Khai báo vị trí”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08917" y="7915996"/>
            <a:ext cx="240361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4. Quét QRCode MMTB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9E6A69-41CE-A1D0-87F1-621A74D663FA}"/>
              </a:ext>
            </a:extLst>
          </p:cNvPr>
          <p:cNvSpPr/>
          <p:nvPr/>
        </p:nvSpPr>
        <p:spPr>
          <a:xfrm>
            <a:off x="728335" y="7487697"/>
            <a:ext cx="287495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Khai báo vị trí MMTB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6A1821-9A3D-05EC-0AC5-1F7EC7386112}"/>
              </a:ext>
            </a:extLst>
          </p:cNvPr>
          <p:cNvSpPr/>
          <p:nvPr/>
        </p:nvSpPr>
        <p:spPr>
          <a:xfrm>
            <a:off x="609600" y="4623263"/>
            <a:ext cx="312420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In QRCode: Tài sản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919CA6-C05D-C374-30E1-0E0E5FCCFC64}"/>
              </a:ext>
            </a:extLst>
          </p:cNvPr>
          <p:cNvSpPr/>
          <p:nvPr/>
        </p:nvSpPr>
        <p:spPr>
          <a:xfrm>
            <a:off x="11638203" y="6219165"/>
            <a:ext cx="19605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b="1">
                <a:latin typeface="Arial" pitchFamily="34" charset="0"/>
                <a:cs typeface="Arial" pitchFamily="34" charset="0"/>
              </a:rPr>
              <a:t>. In QRCode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EE0CE-2915-6FC8-9974-AE2D2C37687F}"/>
              </a:ext>
            </a:extLst>
          </p:cNvPr>
          <p:cNvSpPr/>
          <p:nvPr/>
        </p:nvSpPr>
        <p:spPr>
          <a:xfrm>
            <a:off x="7288102" y="2635781"/>
            <a:ext cx="2570150" cy="7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Chọn chi nhánh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E9B51-B432-3DED-A880-2368B0F5FB56}"/>
              </a:ext>
            </a:extLst>
          </p:cNvPr>
          <p:cNvSpPr/>
          <p:nvPr/>
        </p:nvSpPr>
        <p:spPr>
          <a:xfrm>
            <a:off x="10375583" y="2635781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3. Chọn các vị trí của chi nhánh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AC5B4-75E5-8A99-9993-CB1FAF6255D5}"/>
              </a:ext>
            </a:extLst>
          </p:cNvPr>
          <p:cNvSpPr/>
          <p:nvPr/>
        </p:nvSpPr>
        <p:spPr>
          <a:xfrm>
            <a:off x="4263704" y="5064309"/>
            <a:ext cx="27987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>
                <a:latin typeface="Arial" pitchFamily="34" charset="0"/>
                <a:cs typeface="Arial" pitchFamily="34" charset="0"/>
              </a:rPr>
              <a:t>. Chọn thẻ tài sản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44017-A44F-D9D1-2F2B-C001A8A2B9E7}"/>
              </a:ext>
            </a:extLst>
          </p:cNvPr>
          <p:cNvSpPr/>
          <p:nvPr/>
        </p:nvSpPr>
        <p:spPr>
          <a:xfrm>
            <a:off x="7531451" y="5064309"/>
            <a:ext cx="27987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Chọn QL Thẻ tài sản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E880852-A2FE-A5C5-C78F-B2CF34B3BB7E}"/>
              </a:ext>
            </a:extLst>
          </p:cNvPr>
          <p:cNvSpPr/>
          <p:nvPr/>
        </p:nvSpPr>
        <p:spPr>
          <a:xfrm>
            <a:off x="3872662" y="2968365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EBFBB51-89B5-D159-477D-39B5213A68DC}"/>
              </a:ext>
            </a:extLst>
          </p:cNvPr>
          <p:cNvSpPr/>
          <p:nvPr/>
        </p:nvSpPr>
        <p:spPr>
          <a:xfrm>
            <a:off x="6918420" y="2955475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DBA6A9-0E07-2B39-E32C-EC92E8F2DC1D}"/>
              </a:ext>
            </a:extLst>
          </p:cNvPr>
          <p:cNvSpPr/>
          <p:nvPr/>
        </p:nvSpPr>
        <p:spPr>
          <a:xfrm>
            <a:off x="9960373" y="2955475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B2F2C09-417C-959B-AAF1-C39C2094D8BE}"/>
              </a:ext>
            </a:extLst>
          </p:cNvPr>
          <p:cNvSpPr/>
          <p:nvPr/>
        </p:nvSpPr>
        <p:spPr>
          <a:xfrm>
            <a:off x="13046711" y="2955475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0405EED-7858-7FE1-E520-0AC45D831137}"/>
              </a:ext>
            </a:extLst>
          </p:cNvPr>
          <p:cNvSpPr/>
          <p:nvPr/>
        </p:nvSpPr>
        <p:spPr>
          <a:xfrm>
            <a:off x="3872661" y="5358858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820536-A844-2783-E658-E302EE8B21C0}"/>
              </a:ext>
            </a:extLst>
          </p:cNvPr>
          <p:cNvSpPr/>
          <p:nvPr/>
        </p:nvSpPr>
        <p:spPr>
          <a:xfrm>
            <a:off x="7140408" y="5371290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BC758DE-8608-ED0F-DEDC-E16D61CACBD1}"/>
              </a:ext>
            </a:extLst>
          </p:cNvPr>
          <p:cNvSpPr/>
          <p:nvPr/>
        </p:nvSpPr>
        <p:spPr>
          <a:xfrm>
            <a:off x="10408155" y="5384929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CA07014-4155-1C14-D144-E86003809FC2}"/>
              </a:ext>
            </a:extLst>
          </p:cNvPr>
          <p:cNvSpPr/>
          <p:nvPr/>
        </p:nvSpPr>
        <p:spPr>
          <a:xfrm>
            <a:off x="13670066" y="5384929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FAE6376-5FEC-85AA-A18A-4E9D0A42028D}"/>
              </a:ext>
            </a:extLst>
          </p:cNvPr>
          <p:cNvSpPr/>
          <p:nvPr/>
        </p:nvSpPr>
        <p:spPr>
          <a:xfrm>
            <a:off x="16547198" y="5399785"/>
            <a:ext cx="457200" cy="129143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3A805-2BC8-C587-5609-55EE9D2BBC2E}"/>
              </a:ext>
            </a:extLst>
          </p:cNvPr>
          <p:cNvSpPr/>
          <p:nvPr/>
        </p:nvSpPr>
        <p:spPr>
          <a:xfrm>
            <a:off x="14066945" y="6219165"/>
            <a:ext cx="2239856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b="1">
                <a:latin typeface="Arial" pitchFamily="34" charset="0"/>
                <a:cs typeface="Arial" pitchFamily="34" charset="0"/>
              </a:rPr>
              <a:t>. Chọn Tài sản in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F3077792-D530-ADD7-9F12-9CE1F775C173}"/>
              </a:ext>
            </a:extLst>
          </p:cNvPr>
          <p:cNvSpPr/>
          <p:nvPr/>
        </p:nvSpPr>
        <p:spPr>
          <a:xfrm>
            <a:off x="13670066" y="6538821"/>
            <a:ext cx="313089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6C8D0AF-78E1-E358-BA73-BA023CF8B214}"/>
              </a:ext>
            </a:extLst>
          </p:cNvPr>
          <p:cNvSpPr/>
          <p:nvPr/>
        </p:nvSpPr>
        <p:spPr>
          <a:xfrm>
            <a:off x="3742631" y="8233543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768F25C-18DE-EE03-B5F7-A5C7FDE30B24}"/>
              </a:ext>
            </a:extLst>
          </p:cNvPr>
          <p:cNvSpPr/>
          <p:nvPr/>
        </p:nvSpPr>
        <p:spPr>
          <a:xfrm>
            <a:off x="9776085" y="8224181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9930A91-2EB1-1307-EFB2-6DBE664C43C0}"/>
              </a:ext>
            </a:extLst>
          </p:cNvPr>
          <p:cNvSpPr/>
          <p:nvPr/>
        </p:nvSpPr>
        <p:spPr>
          <a:xfrm>
            <a:off x="13185523" y="822079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0EC8BD-C02A-C5CB-891E-07515D7F75F8}"/>
              </a:ext>
            </a:extLst>
          </p:cNvPr>
          <p:cNvSpPr/>
          <p:nvPr/>
        </p:nvSpPr>
        <p:spPr>
          <a:xfrm>
            <a:off x="4178498" y="7929156"/>
            <a:ext cx="2146101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1. Chọn “Tài sản”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858EF6C-8606-2AEE-BAC6-973244F70FAB}"/>
              </a:ext>
            </a:extLst>
          </p:cNvPr>
          <p:cNvSpPr/>
          <p:nvPr/>
        </p:nvSpPr>
        <p:spPr>
          <a:xfrm>
            <a:off x="6468298" y="823395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510AB-C9FA-DF73-1FA0-2B3894ED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In QR Code vị trí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80F3-3762-8BB4-E547-97FBE430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In QRCode Vị trí 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84BF5822-7B64-F3EF-4F22-DFC78764028C}"/>
              </a:ext>
            </a:extLst>
          </p:cNvPr>
          <p:cNvSpPr txBox="1"/>
          <p:nvPr/>
        </p:nvSpPr>
        <p:spPr>
          <a:xfrm>
            <a:off x="1304192" y="1676620"/>
            <a:ext cx="6468207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Cơ điện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In QRCode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A7EF96-9DEF-7ABA-3968-27A5FF13DE32}"/>
              </a:ext>
            </a:extLst>
          </p:cNvPr>
          <p:cNvSpPr/>
          <p:nvPr/>
        </p:nvSpPr>
        <p:spPr>
          <a:xfrm>
            <a:off x="2743200" y="4076700"/>
            <a:ext cx="312420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In QRCode: Vị trí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BC6008-AF2D-69A9-C075-8140469F7C4E}"/>
              </a:ext>
            </a:extLst>
          </p:cNvPr>
          <p:cNvSpPr/>
          <p:nvPr/>
        </p:nvSpPr>
        <p:spPr>
          <a:xfrm>
            <a:off x="7249325" y="4183229"/>
            <a:ext cx="3789350" cy="1431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Danh mục “Danh sách vị trí”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79CCD-BFFB-E1EF-06FA-E64D7D7890D8}"/>
              </a:ext>
            </a:extLst>
          </p:cNvPr>
          <p:cNvSpPr/>
          <p:nvPr/>
        </p:nvSpPr>
        <p:spPr>
          <a:xfrm>
            <a:off x="7274346" y="6395113"/>
            <a:ext cx="3789350" cy="1431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4. In QRCode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562EA-3DC6-FCD6-432D-3BC5B5023564}"/>
              </a:ext>
            </a:extLst>
          </p:cNvPr>
          <p:cNvSpPr/>
          <p:nvPr/>
        </p:nvSpPr>
        <p:spPr>
          <a:xfrm>
            <a:off x="12344400" y="4176595"/>
            <a:ext cx="3789350" cy="1431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chi nhánh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496B9-4BE6-FF63-5C21-2D9BD8BDBD49}"/>
              </a:ext>
            </a:extLst>
          </p:cNvPr>
          <p:cNvSpPr/>
          <p:nvPr/>
        </p:nvSpPr>
        <p:spPr>
          <a:xfrm>
            <a:off x="12344400" y="6395113"/>
            <a:ext cx="3789350" cy="1431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3. Chọn các vị trí của chi nhánh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6A8CC1C-534B-3473-4AC1-E98DCCD0F561}"/>
              </a:ext>
            </a:extLst>
          </p:cNvPr>
          <p:cNvSpPr/>
          <p:nvPr/>
        </p:nvSpPr>
        <p:spPr>
          <a:xfrm>
            <a:off x="6113978" y="4784446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35B561-B96D-D2E3-A995-152ADEF06714}"/>
              </a:ext>
            </a:extLst>
          </p:cNvPr>
          <p:cNvSpPr/>
          <p:nvPr/>
        </p:nvSpPr>
        <p:spPr>
          <a:xfrm>
            <a:off x="11266446" y="4784446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6A7EE467-A82B-DDB5-9FF5-FCEAC022FD1E}"/>
              </a:ext>
            </a:extLst>
          </p:cNvPr>
          <p:cNvSpPr/>
          <p:nvPr/>
        </p:nvSpPr>
        <p:spPr>
          <a:xfrm>
            <a:off x="16459200" y="4784446"/>
            <a:ext cx="685800" cy="244048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20E6939-5CCD-A4B6-5134-557F86957250}"/>
              </a:ext>
            </a:extLst>
          </p:cNvPr>
          <p:cNvSpPr/>
          <p:nvPr/>
        </p:nvSpPr>
        <p:spPr>
          <a:xfrm>
            <a:off x="11227250" y="699633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In QRCode Vị trí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11413-B7C5-AD9A-9B86-81E2698D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70" y="1333500"/>
            <a:ext cx="6637849" cy="8650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7B900B-FF1A-9FED-8135-FE9674D97D68}"/>
              </a:ext>
            </a:extLst>
          </p:cNvPr>
          <p:cNvSpPr/>
          <p:nvPr/>
        </p:nvSpPr>
        <p:spPr>
          <a:xfrm>
            <a:off x="2860610" y="1866900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D34245-7E49-5C6C-9E67-9DDAFE7BA65D}"/>
              </a:ext>
            </a:extLst>
          </p:cNvPr>
          <p:cNvSpPr/>
          <p:nvPr/>
        </p:nvSpPr>
        <p:spPr>
          <a:xfrm>
            <a:off x="4742864" y="16764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FD1D1-5D31-9697-687D-A6065C28A67A}"/>
              </a:ext>
            </a:extLst>
          </p:cNvPr>
          <p:cNvSpPr/>
          <p:nvPr/>
        </p:nvSpPr>
        <p:spPr>
          <a:xfrm>
            <a:off x="2632010" y="2405414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6F58F1-F929-C34F-0489-D74B0DB448F0}"/>
              </a:ext>
            </a:extLst>
          </p:cNvPr>
          <p:cNvSpPr/>
          <p:nvPr/>
        </p:nvSpPr>
        <p:spPr>
          <a:xfrm>
            <a:off x="4553763" y="2429866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403A678-BE99-E4C4-57D8-9A2DD51CCB83}"/>
              </a:ext>
            </a:extLst>
          </p:cNvPr>
          <p:cNvSpPr/>
          <p:nvPr/>
        </p:nvSpPr>
        <p:spPr>
          <a:xfrm>
            <a:off x="3560058" y="2810866"/>
            <a:ext cx="253052" cy="1600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53EBA7-B1C9-4C9F-2A83-808C843D03EE}"/>
              </a:ext>
            </a:extLst>
          </p:cNvPr>
          <p:cNvSpPr/>
          <p:nvPr/>
        </p:nvSpPr>
        <p:spPr>
          <a:xfrm>
            <a:off x="2840007" y="4435518"/>
            <a:ext cx="1693153" cy="961034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Chi nhánh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FAC3A6-2AF2-B65A-0F48-87428F8F7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1333500"/>
            <a:ext cx="6689060" cy="8650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625348-8B0A-485C-4EEB-6D74FB58F1A4}"/>
              </a:ext>
            </a:extLst>
          </p:cNvPr>
          <p:cNvSpPr/>
          <p:nvPr/>
        </p:nvSpPr>
        <p:spPr>
          <a:xfrm>
            <a:off x="14601416" y="3610966"/>
            <a:ext cx="1693153" cy="961034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vị trí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5A768A8-5219-282F-2E82-73B3BDC205F3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12954000" y="3314703"/>
            <a:ext cx="1647416" cy="7767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E3F19EE-57B5-6709-C34D-FA33CEDD5739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12954000" y="3467103"/>
            <a:ext cx="1647416" cy="6243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4CEE11D-8BCC-168E-CC0F-DC90AE6653C4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12954000" y="3657601"/>
            <a:ext cx="1647416" cy="4338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3F261035-DC34-8D8F-45DC-F06674109374}"/>
              </a:ext>
            </a:extLst>
          </p:cNvPr>
          <p:cNvSpPr/>
          <p:nvPr/>
        </p:nvSpPr>
        <p:spPr>
          <a:xfrm>
            <a:off x="13785629" y="320040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287056E-B0B3-5C7A-26B5-8E7449170DAE}"/>
              </a:ext>
            </a:extLst>
          </p:cNvPr>
          <p:cNvSpPr/>
          <p:nvPr/>
        </p:nvSpPr>
        <p:spPr>
          <a:xfrm>
            <a:off x="12352361" y="9181247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3F63D2-A53B-47F2-96CA-250D96582165}"/>
              </a:ext>
            </a:extLst>
          </p:cNvPr>
          <p:cNvSpPr/>
          <p:nvPr/>
        </p:nvSpPr>
        <p:spPr>
          <a:xfrm>
            <a:off x="10820400" y="9562247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3445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1. In QRCode Vị trí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98CD6-A078-F539-6DE0-2A107A2E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75986"/>
            <a:ext cx="15925800" cy="8618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34677F-B7E5-B1C9-CF11-8EFAB7E42577}"/>
              </a:ext>
            </a:extLst>
          </p:cNvPr>
          <p:cNvSpPr/>
          <p:nvPr/>
        </p:nvSpPr>
        <p:spPr>
          <a:xfrm>
            <a:off x="1219200" y="1279482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309B6F2E-B1FD-F11D-B2B2-A00FDCED03FA}"/>
              </a:ext>
            </a:extLst>
          </p:cNvPr>
          <p:cNvSpPr/>
          <p:nvPr/>
        </p:nvSpPr>
        <p:spPr>
          <a:xfrm>
            <a:off x="1676400" y="1707222"/>
            <a:ext cx="253052" cy="1600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61F075-F28D-443D-E526-0265B6BD5577}"/>
              </a:ext>
            </a:extLst>
          </p:cNvPr>
          <p:cNvSpPr/>
          <p:nvPr/>
        </p:nvSpPr>
        <p:spPr>
          <a:xfrm>
            <a:off x="786452" y="3389987"/>
            <a:ext cx="2083274" cy="114181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Bấm “Print” để in QRCode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4CBB3-B601-5911-40E5-0F9056891B68}"/>
              </a:ext>
            </a:extLst>
          </p:cNvPr>
          <p:cNvSpPr/>
          <p:nvPr/>
        </p:nvSpPr>
        <p:spPr>
          <a:xfrm>
            <a:off x="3997373" y="1279482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FDFD319-E49D-A7A1-9726-95F11D762681}"/>
              </a:ext>
            </a:extLst>
          </p:cNvPr>
          <p:cNvSpPr/>
          <p:nvPr/>
        </p:nvSpPr>
        <p:spPr>
          <a:xfrm>
            <a:off x="4454573" y="1707222"/>
            <a:ext cx="253052" cy="1600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D8DC47-B7B6-3368-541B-290F272BA2FC}"/>
              </a:ext>
            </a:extLst>
          </p:cNvPr>
          <p:cNvSpPr/>
          <p:nvPr/>
        </p:nvSpPr>
        <p:spPr>
          <a:xfrm>
            <a:off x="3564625" y="3389987"/>
            <a:ext cx="2083274" cy="1141811"/>
          </a:xfrm>
          <a:prstGeom prst="round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Xem các QRCode khác</a:t>
            </a:r>
          </a:p>
        </p:txBody>
      </p:sp>
    </p:spTree>
    <p:extLst>
      <p:ext uri="{BB962C8B-B14F-4D97-AF65-F5344CB8AC3E}">
        <p14:creationId xmlns:p14="http://schemas.microsoft.com/office/powerpoint/2010/main" val="53224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In QR Code MMTB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2E119-7F03-8138-D7C7-3E43E5F6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16301-66C1-48B6-D66E-5FD4505C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In QRCode MMTB 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2D570CA-A54B-E199-1455-F481D3BE6806}"/>
              </a:ext>
            </a:extLst>
          </p:cNvPr>
          <p:cNvSpPr txBox="1"/>
          <p:nvPr/>
        </p:nvSpPr>
        <p:spPr>
          <a:xfrm>
            <a:off x="1304192" y="1676620"/>
            <a:ext cx="6849207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Cơ điện các chi nhánh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In QRCode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241C4C-2493-772E-EB08-596C2A333433}"/>
              </a:ext>
            </a:extLst>
          </p:cNvPr>
          <p:cNvSpPr/>
          <p:nvPr/>
        </p:nvSpPr>
        <p:spPr>
          <a:xfrm>
            <a:off x="13979703" y="5272473"/>
            <a:ext cx="3376822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loại TS, Chi nhánh QL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F8F28-95C3-E404-24F6-6B94CF41A09E}"/>
              </a:ext>
            </a:extLst>
          </p:cNvPr>
          <p:cNvSpPr/>
          <p:nvPr/>
        </p:nvSpPr>
        <p:spPr>
          <a:xfrm>
            <a:off x="9413486" y="5272473"/>
            <a:ext cx="3377951" cy="1218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Tài sản 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F47152-8116-727F-4A4F-6D1A4F8843F5}"/>
              </a:ext>
            </a:extLst>
          </p:cNvPr>
          <p:cNvSpPr/>
          <p:nvPr/>
        </p:nvSpPr>
        <p:spPr>
          <a:xfrm>
            <a:off x="936050" y="3848100"/>
            <a:ext cx="2754558" cy="1203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In QRCode: Tài sản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EC6BE-D42C-4423-D9C0-D0981B267B1D}"/>
              </a:ext>
            </a:extLst>
          </p:cNvPr>
          <p:cNvSpPr/>
          <p:nvPr/>
        </p:nvSpPr>
        <p:spPr>
          <a:xfrm>
            <a:off x="4961961" y="5288301"/>
            <a:ext cx="3217549" cy="1203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In QRCode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5E50D-80A1-728F-6E20-FA161D5D58F3}"/>
              </a:ext>
            </a:extLst>
          </p:cNvPr>
          <p:cNvSpPr/>
          <p:nvPr/>
        </p:nvSpPr>
        <p:spPr>
          <a:xfrm>
            <a:off x="4961961" y="3850616"/>
            <a:ext cx="3195103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Thẻ tài sản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3B56F-518E-F587-C924-48E5F9909539}"/>
              </a:ext>
            </a:extLst>
          </p:cNvPr>
          <p:cNvSpPr/>
          <p:nvPr/>
        </p:nvSpPr>
        <p:spPr>
          <a:xfrm>
            <a:off x="9388504" y="3850616"/>
            <a:ext cx="3376822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QL Thẻ tài sản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823AA2-205E-42BD-415D-9A26C1BA3BED}"/>
              </a:ext>
            </a:extLst>
          </p:cNvPr>
          <p:cNvSpPr/>
          <p:nvPr/>
        </p:nvSpPr>
        <p:spPr>
          <a:xfrm>
            <a:off x="3941933" y="4369723"/>
            <a:ext cx="774353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ED0B51C-8E07-E1B8-3579-5BB859944CA9}"/>
              </a:ext>
            </a:extLst>
          </p:cNvPr>
          <p:cNvSpPr/>
          <p:nvPr/>
        </p:nvSpPr>
        <p:spPr>
          <a:xfrm>
            <a:off x="8402739" y="4382155"/>
            <a:ext cx="741262" cy="139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74878AD5-4827-6754-F794-C0059DD70C50}"/>
              </a:ext>
            </a:extLst>
          </p:cNvPr>
          <p:cNvSpPr/>
          <p:nvPr/>
        </p:nvSpPr>
        <p:spPr>
          <a:xfrm>
            <a:off x="17573831" y="4445922"/>
            <a:ext cx="457200" cy="1514347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2D7F58C-50F2-93BD-1CBD-E45B7C183FAA}"/>
              </a:ext>
            </a:extLst>
          </p:cNvPr>
          <p:cNvSpPr/>
          <p:nvPr/>
        </p:nvSpPr>
        <p:spPr>
          <a:xfrm>
            <a:off x="12993927" y="4369723"/>
            <a:ext cx="770792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DE0B152D-7D4B-7975-F4DF-6D4EC2DF51FC}"/>
              </a:ext>
            </a:extLst>
          </p:cNvPr>
          <p:cNvSpPr/>
          <p:nvPr/>
        </p:nvSpPr>
        <p:spPr>
          <a:xfrm>
            <a:off x="8439137" y="5807869"/>
            <a:ext cx="72068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19D35C5D-65A6-245F-6705-BF607DB83C4F}"/>
              </a:ext>
            </a:extLst>
          </p:cNvPr>
          <p:cNvSpPr/>
          <p:nvPr/>
        </p:nvSpPr>
        <p:spPr>
          <a:xfrm>
            <a:off x="13005354" y="5784129"/>
            <a:ext cx="72068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64378B-3891-D611-FD42-DAC2671BBAD3}"/>
              </a:ext>
            </a:extLst>
          </p:cNvPr>
          <p:cNvSpPr/>
          <p:nvPr/>
        </p:nvSpPr>
        <p:spPr>
          <a:xfrm>
            <a:off x="14008136" y="3850616"/>
            <a:ext cx="3376822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In QRCode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950A07-2A00-7600-E748-A32716C36A3A}"/>
              </a:ext>
            </a:extLst>
          </p:cNvPr>
          <p:cNvSpPr/>
          <p:nvPr/>
        </p:nvSpPr>
        <p:spPr>
          <a:xfrm>
            <a:off x="14008136" y="7185632"/>
            <a:ext cx="3376822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loại TS, Chi nhánh QL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153FB-F9DC-91A5-15C1-8912FCE16B47}"/>
              </a:ext>
            </a:extLst>
          </p:cNvPr>
          <p:cNvSpPr/>
          <p:nvPr/>
        </p:nvSpPr>
        <p:spPr>
          <a:xfrm>
            <a:off x="14007007" y="8659620"/>
            <a:ext cx="3377951" cy="1218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Tài sản 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82231D-EFDD-A45D-DAEE-A11A7A7AD5F7}"/>
              </a:ext>
            </a:extLst>
          </p:cNvPr>
          <p:cNvSpPr/>
          <p:nvPr/>
        </p:nvSpPr>
        <p:spPr>
          <a:xfrm>
            <a:off x="9615712" y="8675448"/>
            <a:ext cx="3157319" cy="1203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In QRCode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DCF6B5-DE64-2AD0-13F1-CD150C94C87B}"/>
              </a:ext>
            </a:extLst>
          </p:cNvPr>
          <p:cNvSpPr/>
          <p:nvPr/>
        </p:nvSpPr>
        <p:spPr>
          <a:xfrm>
            <a:off x="5050624" y="7184573"/>
            <a:ext cx="3195103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Thẻ tài sản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5AEE416-A7E6-B88E-AFA2-A1C868DCEEE6}"/>
              </a:ext>
            </a:extLst>
          </p:cNvPr>
          <p:cNvSpPr/>
          <p:nvPr/>
        </p:nvSpPr>
        <p:spPr>
          <a:xfrm>
            <a:off x="4030596" y="7703680"/>
            <a:ext cx="774353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B7C764B-5758-4E1C-929A-0BB867DEB28C}"/>
              </a:ext>
            </a:extLst>
          </p:cNvPr>
          <p:cNvSpPr/>
          <p:nvPr/>
        </p:nvSpPr>
        <p:spPr>
          <a:xfrm>
            <a:off x="8491402" y="7716112"/>
            <a:ext cx="741262" cy="139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EA5B0B5D-BB00-7972-95B0-0F6C31CAF617}"/>
              </a:ext>
            </a:extLst>
          </p:cNvPr>
          <p:cNvSpPr/>
          <p:nvPr/>
        </p:nvSpPr>
        <p:spPr>
          <a:xfrm>
            <a:off x="17662494" y="7583647"/>
            <a:ext cx="457200" cy="176376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B893A77B-36E6-D2A8-4018-5ED3940F7773}"/>
              </a:ext>
            </a:extLst>
          </p:cNvPr>
          <p:cNvSpPr/>
          <p:nvPr/>
        </p:nvSpPr>
        <p:spPr>
          <a:xfrm>
            <a:off x="13032658" y="9195016"/>
            <a:ext cx="720688" cy="152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5E71EB-3C27-96AE-724D-CE398083E272}"/>
              </a:ext>
            </a:extLst>
          </p:cNvPr>
          <p:cNvSpPr/>
          <p:nvPr/>
        </p:nvSpPr>
        <p:spPr>
          <a:xfrm>
            <a:off x="9443048" y="7184573"/>
            <a:ext cx="3376822" cy="1203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. Chọn QRCode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67388E1-1655-014E-7071-9AFC54CE37B6}"/>
              </a:ext>
            </a:extLst>
          </p:cNvPr>
          <p:cNvSpPr/>
          <p:nvPr/>
        </p:nvSpPr>
        <p:spPr>
          <a:xfrm>
            <a:off x="13050769" y="7703680"/>
            <a:ext cx="741262" cy="139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67C66B-6A43-30C6-18D5-5A83E3DECA24}"/>
              </a:ext>
            </a:extLst>
          </p:cNvPr>
          <p:cNvSpPr/>
          <p:nvPr/>
        </p:nvSpPr>
        <p:spPr>
          <a:xfrm>
            <a:off x="936050" y="7184573"/>
            <a:ext cx="2754558" cy="1203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In QRCode: Tài sản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EC082839-E582-80A0-AC69-0A03FA0AFEB1}"/>
              </a:ext>
            </a:extLst>
          </p:cNvPr>
          <p:cNvSpPr/>
          <p:nvPr/>
        </p:nvSpPr>
        <p:spPr>
          <a:xfrm>
            <a:off x="533400" y="4445922"/>
            <a:ext cx="213777" cy="341015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2. In QRCode MMTB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B135C1-9D0F-1F64-07A0-7D3C3E01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06" y="1231712"/>
            <a:ext cx="16013588" cy="86656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4EF412-684A-66EA-828F-179C22D4FC58}"/>
              </a:ext>
            </a:extLst>
          </p:cNvPr>
          <p:cNvSpPr/>
          <p:nvPr/>
        </p:nvSpPr>
        <p:spPr>
          <a:xfrm>
            <a:off x="990600" y="2781300"/>
            <a:ext cx="16764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3E24F3-EC08-51CC-D8E5-F87C50232F58}"/>
              </a:ext>
            </a:extLst>
          </p:cNvPr>
          <p:cNvSpPr/>
          <p:nvPr/>
        </p:nvSpPr>
        <p:spPr>
          <a:xfrm>
            <a:off x="690349" y="2430439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62FEE-B89A-D389-DCF0-DF01F1886C36}"/>
              </a:ext>
            </a:extLst>
          </p:cNvPr>
          <p:cNvSpPr/>
          <p:nvPr/>
        </p:nvSpPr>
        <p:spPr>
          <a:xfrm>
            <a:off x="2129314" y="1668438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0A5C44-EBBA-7B49-3DA9-662639905708}"/>
              </a:ext>
            </a:extLst>
          </p:cNvPr>
          <p:cNvSpPr/>
          <p:nvPr/>
        </p:nvSpPr>
        <p:spPr>
          <a:xfrm>
            <a:off x="4028627" y="123171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BCF48C-1BFE-2858-E650-7D245529812F}"/>
              </a:ext>
            </a:extLst>
          </p:cNvPr>
          <p:cNvSpPr/>
          <p:nvPr/>
        </p:nvSpPr>
        <p:spPr>
          <a:xfrm>
            <a:off x="10820400" y="238779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A821F8-DDC0-0978-6A0E-7B09A6B1CC50}"/>
              </a:ext>
            </a:extLst>
          </p:cNvPr>
          <p:cNvSpPr/>
          <p:nvPr/>
        </p:nvSpPr>
        <p:spPr>
          <a:xfrm>
            <a:off x="12011167" y="218023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605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470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Muli Bold</vt:lpstr>
      <vt:lpstr>Calibri</vt:lpstr>
      <vt:lpstr>Wingdings</vt:lpstr>
      <vt:lpstr>Arial</vt:lpstr>
      <vt:lpstr>Cabin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QLTS TRE</dc:title>
  <cp:lastModifiedBy>Huy Nguyen</cp:lastModifiedBy>
  <cp:revision>542</cp:revision>
  <dcterms:created xsi:type="dcterms:W3CDTF">2006-08-16T00:00:00Z</dcterms:created>
  <dcterms:modified xsi:type="dcterms:W3CDTF">2024-05-07T01:38:45Z</dcterms:modified>
  <dc:identifier>DAFw9hnCSPc</dc:identifier>
</cp:coreProperties>
</file>