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56" r:id="rId2"/>
    <p:sldId id="334" r:id="rId3"/>
    <p:sldId id="315" r:id="rId4"/>
    <p:sldId id="337" r:id="rId5"/>
    <p:sldId id="338" r:id="rId6"/>
    <p:sldId id="342" r:id="rId7"/>
  </p:sldIdLst>
  <p:sldSz cx="18288000" cy="10287000"/>
  <p:notesSz cx="6858000" cy="9144000"/>
  <p:embeddedFontLst>
    <p:embeddedFont>
      <p:font typeface="Cabin" panose="020B0604020202020204" charset="0"/>
      <p:regular r:id="rId9"/>
    </p:embeddedFont>
    <p:embeddedFont>
      <p:font typeface="Muli Bold" panose="020B0604020202020204" charset="0"/>
      <p:regular r:id="rId10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4622" autoAdjust="0"/>
  </p:normalViewPr>
  <p:slideViewPr>
    <p:cSldViewPr>
      <p:cViewPr varScale="1">
        <p:scale>
          <a:sx n="70" d="100"/>
          <a:sy n="70" d="100"/>
        </p:scale>
        <p:origin x="7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D6DD1-C7D7-4176-A391-B25879CA3F7E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06281-2452-422D-BB03-CF7F47F41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6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8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6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7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3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1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5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632844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1632844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16328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1632844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163284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-2156129" y="8872351"/>
            <a:ext cx="6662470" cy="1611107"/>
          </a:xfrm>
          <a:custGeom>
            <a:avLst/>
            <a:gdLst/>
            <a:ahLst/>
            <a:cxnLst/>
            <a:rect l="l" t="t" r="r" b="b"/>
            <a:pathLst>
              <a:path w="6662470" h="1611106">
                <a:moveTo>
                  <a:pt x="6662470" y="0"/>
                </a:moveTo>
                <a:lnTo>
                  <a:pt x="0" y="0"/>
                </a:lnTo>
                <a:lnTo>
                  <a:pt x="0" y="1611107"/>
                </a:lnTo>
                <a:lnTo>
                  <a:pt x="6662470" y="1611107"/>
                </a:lnTo>
                <a:lnTo>
                  <a:pt x="666247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flipH="1">
            <a:off x="14791434" y="-196457"/>
            <a:ext cx="5652696" cy="1366925"/>
          </a:xfrm>
          <a:custGeom>
            <a:avLst/>
            <a:gdLst/>
            <a:ahLst/>
            <a:cxnLst/>
            <a:rect l="l" t="t" r="r" b="b"/>
            <a:pathLst>
              <a:path w="5652695" h="1366924">
                <a:moveTo>
                  <a:pt x="5652695" y="0"/>
                </a:moveTo>
                <a:lnTo>
                  <a:pt x="0" y="0"/>
                </a:lnTo>
                <a:lnTo>
                  <a:pt x="0" y="1366925"/>
                </a:lnTo>
                <a:lnTo>
                  <a:pt x="5652695" y="1366925"/>
                </a:lnTo>
                <a:lnTo>
                  <a:pt x="56526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 rot="-203414">
            <a:off x="11173930" y="3499520"/>
            <a:ext cx="321948" cy="461574"/>
          </a:xfrm>
          <a:custGeom>
            <a:avLst/>
            <a:gdLst/>
            <a:ahLst/>
            <a:cxnLst/>
            <a:rect l="l" t="t" r="r" b="b"/>
            <a:pathLst>
              <a:path w="321948" h="461574">
                <a:moveTo>
                  <a:pt x="0" y="0"/>
                </a:moveTo>
                <a:lnTo>
                  <a:pt x="321948" y="0"/>
                </a:lnTo>
                <a:lnTo>
                  <a:pt x="321948" y="461574"/>
                </a:lnTo>
                <a:lnTo>
                  <a:pt x="0" y="4615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375886" y="451412"/>
            <a:ext cx="2122384" cy="1154577"/>
          </a:xfrm>
          <a:custGeom>
            <a:avLst/>
            <a:gdLst/>
            <a:ahLst/>
            <a:cxnLst/>
            <a:rect l="l" t="t" r="r" b="b"/>
            <a:pathLst>
              <a:path w="2122384" h="1154577">
                <a:moveTo>
                  <a:pt x="0" y="0"/>
                </a:moveTo>
                <a:lnTo>
                  <a:pt x="2122385" y="0"/>
                </a:lnTo>
                <a:lnTo>
                  <a:pt x="2122385" y="1154578"/>
                </a:lnTo>
                <a:lnTo>
                  <a:pt x="0" y="1154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7"/>
          <p:cNvSpPr/>
          <p:nvPr/>
        </p:nvSpPr>
        <p:spPr>
          <a:xfrm>
            <a:off x="10712933" y="2138699"/>
            <a:ext cx="2870886" cy="2834999"/>
          </a:xfrm>
          <a:custGeom>
            <a:avLst/>
            <a:gdLst/>
            <a:ahLst/>
            <a:cxnLst/>
            <a:rect l="l" t="t" r="r" b="b"/>
            <a:pathLst>
              <a:path w="2870885" h="2834999">
                <a:moveTo>
                  <a:pt x="0" y="0"/>
                </a:moveTo>
                <a:lnTo>
                  <a:pt x="2870884" y="0"/>
                </a:lnTo>
                <a:lnTo>
                  <a:pt x="2870884" y="2834998"/>
                </a:lnTo>
                <a:lnTo>
                  <a:pt x="0" y="2834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11334905" y="5147806"/>
            <a:ext cx="6426230" cy="4819673"/>
          </a:xfrm>
          <a:custGeom>
            <a:avLst/>
            <a:gdLst/>
            <a:ahLst/>
            <a:cxnLst/>
            <a:rect l="l" t="t" r="r" b="b"/>
            <a:pathLst>
              <a:path w="6426230" h="4819672">
                <a:moveTo>
                  <a:pt x="0" y="0"/>
                </a:moveTo>
                <a:lnTo>
                  <a:pt x="6426229" y="0"/>
                </a:lnTo>
                <a:lnTo>
                  <a:pt x="6426229" y="4819673"/>
                </a:lnTo>
                <a:lnTo>
                  <a:pt x="0" y="48196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9"/>
          <p:cNvSpPr/>
          <p:nvPr/>
        </p:nvSpPr>
        <p:spPr>
          <a:xfrm>
            <a:off x="14256333" y="2007112"/>
            <a:ext cx="3361450" cy="2962278"/>
          </a:xfrm>
          <a:custGeom>
            <a:avLst/>
            <a:gdLst/>
            <a:ahLst/>
            <a:cxnLst/>
            <a:rect l="l" t="t" r="r" b="b"/>
            <a:pathLst>
              <a:path w="3361450" h="2962278">
                <a:moveTo>
                  <a:pt x="0" y="0"/>
                </a:moveTo>
                <a:lnTo>
                  <a:pt x="3361450" y="0"/>
                </a:lnTo>
                <a:lnTo>
                  <a:pt x="3361450" y="2962278"/>
                </a:lnTo>
                <a:lnTo>
                  <a:pt x="0" y="29622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0" name="Group 10"/>
          <p:cNvGrpSpPr/>
          <p:nvPr/>
        </p:nvGrpSpPr>
        <p:grpSpPr>
          <a:xfrm>
            <a:off x="1437080" y="3296719"/>
            <a:ext cx="9196617" cy="2226911"/>
            <a:chOff x="0" y="0"/>
            <a:chExt cx="10594989" cy="296921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0"/>
              <a:ext cx="10594989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5000" spc="-75" dirty="0" err="1">
                  <a:solidFill>
                    <a:srgbClr val="003EA8"/>
                  </a:solidFill>
                  <a:latin typeface="Muli Bold"/>
                </a:rPr>
                <a:t>Phần</a:t>
              </a: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 mềm</a:t>
              </a:r>
            </a:p>
            <a:p>
              <a:pPr>
                <a:lnSpc>
                  <a:spcPts val="6000"/>
                </a:lnSpc>
              </a:pPr>
              <a:r>
                <a:rPr lang="en-US" sz="5000" spc="-75">
                  <a:solidFill>
                    <a:srgbClr val="003EA8"/>
                  </a:solidFill>
                  <a:latin typeface="Muli Bold"/>
                </a:rPr>
                <a:t>QUẢN LÝ TÀI SẢN - TRE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87859"/>
              <a:ext cx="10594989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900" err="1">
                  <a:solidFill>
                    <a:srgbClr val="000000"/>
                  </a:solidFill>
                  <a:latin typeface="Cabin"/>
                </a:rPr>
                <a:t>Hướng</a:t>
              </a:r>
              <a:r>
                <a:rPr lang="en-US" sz="2900">
                  <a:solidFill>
                    <a:srgbClr val="000000"/>
                  </a:solidFill>
                  <a:latin typeface="Cabin"/>
                </a:rPr>
                <a:t> dẫn: Import tài sản </a:t>
              </a:r>
              <a:endParaRPr lang="en-US" sz="2900" dirty="0">
                <a:solidFill>
                  <a:srgbClr val="000000"/>
                </a:solidFill>
                <a:latin typeface="Cabin"/>
              </a:endParaRP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7081" y="7780559"/>
            <a:ext cx="339047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5"/>
              </a:lnSpc>
            </a:pPr>
            <a:r>
              <a:rPr lang="en-US" sz="3600" spc="-54">
                <a:solidFill>
                  <a:srgbClr val="9ACA42"/>
                </a:solidFill>
                <a:latin typeface="Muli Bold"/>
              </a:rPr>
              <a:t>TRE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7510AB-C9FA-DF73-1FA0-2B3894EDD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216" y="266699"/>
            <a:ext cx="10604383" cy="10604383"/>
          </a:xfrm>
          <a:prstGeom prst="rect">
            <a:avLst/>
          </a:prstGeom>
        </p:spPr>
      </p:pic>
      <p:sp>
        <p:nvSpPr>
          <p:cNvPr id="2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1428836" y="2950899"/>
            <a:ext cx="4324350" cy="38208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4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 tài sản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180F3-3762-8BB4-E547-97FBE4303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0506" y="1866900"/>
            <a:ext cx="75500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8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Import tài sản</a:t>
            </a:r>
          </a:p>
        </p:txBody>
      </p:sp>
      <p:sp>
        <p:nvSpPr>
          <p:cNvPr id="5" name="TextBox 22">
            <a:extLst>
              <a:ext uri="{FF2B5EF4-FFF2-40B4-BE49-F238E27FC236}">
                <a16:creationId xmlns:a16="http://schemas.microsoft.com/office/drawing/2014/main" id="{84BF5822-7B64-F3EF-4F22-DFC78764028C}"/>
              </a:ext>
            </a:extLst>
          </p:cNvPr>
          <p:cNvSpPr txBox="1"/>
          <p:nvPr/>
        </p:nvSpPr>
        <p:spPr>
          <a:xfrm>
            <a:off x="1304192" y="1676620"/>
            <a:ext cx="6468207" cy="2237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Người thực hiện: 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 Trưởng phòng cơ điện</a:t>
            </a:r>
          </a:p>
          <a:p>
            <a:pPr>
              <a:lnSpc>
                <a:spcPct val="150000"/>
              </a:lnSpc>
            </a:pPr>
            <a:r>
              <a:rPr lang="en-US" sz="2500" b="1" spc="-43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- Import tài sản theo các bước sau:</a:t>
            </a:r>
          </a:p>
          <a:p>
            <a:pPr marL="800096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500" b="1" spc="-43">
              <a:solidFill>
                <a:srgbClr val="003EA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560BAB-ADD1-4C34-40F0-67BF19B73A6C}"/>
              </a:ext>
            </a:extLst>
          </p:cNvPr>
          <p:cNvSpPr/>
          <p:nvPr/>
        </p:nvSpPr>
        <p:spPr>
          <a:xfrm>
            <a:off x="2133600" y="4152900"/>
            <a:ext cx="3657600" cy="164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Import Tài sản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664D4-49EC-F945-ACFB-9E405F86D5A0}"/>
              </a:ext>
            </a:extLst>
          </p:cNvPr>
          <p:cNvSpPr/>
          <p:nvPr/>
        </p:nvSpPr>
        <p:spPr>
          <a:xfrm>
            <a:off x="6415364" y="4585036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“Thẻ tài sản”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CABFD-BBB7-D372-FC0D-2E6CF0DCD86A}"/>
              </a:ext>
            </a:extLst>
          </p:cNvPr>
          <p:cNvSpPr/>
          <p:nvPr/>
        </p:nvSpPr>
        <p:spPr>
          <a:xfrm>
            <a:off x="12561633" y="5884566"/>
            <a:ext cx="257015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4. Chọn chi nhánh + “Tải mẫu” + nhập tài sản theo mẫu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9D859-A28D-D4AF-4AAB-BAF1C64380B5}"/>
              </a:ext>
            </a:extLst>
          </p:cNvPr>
          <p:cNvSpPr/>
          <p:nvPr/>
        </p:nvSpPr>
        <p:spPr>
          <a:xfrm>
            <a:off x="9427766" y="4579052"/>
            <a:ext cx="2570150" cy="747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>
                <a:latin typeface="Arial" pitchFamily="34" charset="0"/>
                <a:cs typeface="Arial" pitchFamily="34" charset="0"/>
              </a:rPr>
              <a:t>. Chọn ”QL Thẻ tài sản”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A64215-95C0-60E1-FBF1-0DF95E1128C6}"/>
              </a:ext>
            </a:extLst>
          </p:cNvPr>
          <p:cNvSpPr/>
          <p:nvPr/>
        </p:nvSpPr>
        <p:spPr>
          <a:xfrm>
            <a:off x="12515247" y="4579052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3. Chọn “Import”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9A152AE-13E9-FC00-B1AF-B5C31EFD7778}"/>
              </a:ext>
            </a:extLst>
          </p:cNvPr>
          <p:cNvSpPr/>
          <p:nvPr/>
        </p:nvSpPr>
        <p:spPr>
          <a:xfrm>
            <a:off x="6012326" y="491163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5BB6969-D255-DAA2-D692-A769F2987F35}"/>
              </a:ext>
            </a:extLst>
          </p:cNvPr>
          <p:cNvSpPr/>
          <p:nvPr/>
        </p:nvSpPr>
        <p:spPr>
          <a:xfrm>
            <a:off x="9058084" y="489874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9875F5-F8D3-EDC8-8248-5A90736C110D}"/>
              </a:ext>
            </a:extLst>
          </p:cNvPr>
          <p:cNvSpPr/>
          <p:nvPr/>
        </p:nvSpPr>
        <p:spPr>
          <a:xfrm>
            <a:off x="12100037" y="489874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A136135-900E-0986-26B5-1D99FB6E0618}"/>
              </a:ext>
            </a:extLst>
          </p:cNvPr>
          <p:cNvSpPr/>
          <p:nvPr/>
        </p:nvSpPr>
        <p:spPr>
          <a:xfrm rot="10800000">
            <a:off x="9029651" y="6392377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0A4794-696C-0F12-5990-96AD15322D4B}"/>
              </a:ext>
            </a:extLst>
          </p:cNvPr>
          <p:cNvSpPr/>
          <p:nvPr/>
        </p:nvSpPr>
        <p:spPr>
          <a:xfrm>
            <a:off x="9495516" y="6075066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5. Chọn “chi nhánh” + “Import”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A5DE07-0251-C1A3-46F1-33EBA8372930}"/>
              </a:ext>
            </a:extLst>
          </p:cNvPr>
          <p:cNvSpPr/>
          <p:nvPr/>
        </p:nvSpPr>
        <p:spPr>
          <a:xfrm>
            <a:off x="6343461" y="6075066"/>
            <a:ext cx="2570150" cy="76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/>
            <a:r>
              <a:rPr lang="en-US" b="1">
                <a:latin typeface="Arial" pitchFamily="34" charset="0"/>
                <a:cs typeface="Arial" pitchFamily="34" charset="0"/>
              </a:rPr>
              <a:t>6. Chọn file Import (đã điền theo mẫu)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95EA4B09-60CB-CB49-2564-EABD9F7D1047}"/>
              </a:ext>
            </a:extLst>
          </p:cNvPr>
          <p:cNvSpPr/>
          <p:nvPr/>
        </p:nvSpPr>
        <p:spPr>
          <a:xfrm>
            <a:off x="15256488" y="4982445"/>
            <a:ext cx="457200" cy="1562334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2022669D-8485-AAC3-BCC1-C8C81131B1A9}"/>
              </a:ext>
            </a:extLst>
          </p:cNvPr>
          <p:cNvSpPr/>
          <p:nvPr/>
        </p:nvSpPr>
        <p:spPr>
          <a:xfrm rot="10800000">
            <a:off x="12157105" y="6379866"/>
            <a:ext cx="313089" cy="1524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BD4D47-CEC8-A55A-EAD9-B1A1E867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88093"/>
            <a:ext cx="15974991" cy="8653814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Import tài sản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21390-77D2-184E-69DF-501E4DB232E8}"/>
              </a:ext>
            </a:extLst>
          </p:cNvPr>
          <p:cNvSpPr/>
          <p:nvPr/>
        </p:nvSpPr>
        <p:spPr>
          <a:xfrm>
            <a:off x="1145420" y="3258786"/>
            <a:ext cx="1597780" cy="5282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FF8483-06E5-E72D-3257-9AF9CAABC685}"/>
              </a:ext>
            </a:extLst>
          </p:cNvPr>
          <p:cNvSpPr/>
          <p:nvPr/>
        </p:nvSpPr>
        <p:spPr>
          <a:xfrm>
            <a:off x="777120" y="2877786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93A370-CCE1-DA4F-02F3-D681F8D84DF2}"/>
              </a:ext>
            </a:extLst>
          </p:cNvPr>
          <p:cNvSpPr/>
          <p:nvPr/>
        </p:nvSpPr>
        <p:spPr>
          <a:xfrm>
            <a:off x="2425700" y="1747486"/>
            <a:ext cx="1597780" cy="52828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9A3ED0-E1BD-B0A9-4791-C5171F34B3AA}"/>
              </a:ext>
            </a:extLst>
          </p:cNvPr>
          <p:cNvSpPr/>
          <p:nvPr/>
        </p:nvSpPr>
        <p:spPr>
          <a:xfrm>
            <a:off x="2057400" y="1366486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61F7AE-969F-5C81-9610-8AF531D5F368}"/>
              </a:ext>
            </a:extLst>
          </p:cNvPr>
          <p:cNvSpPr/>
          <p:nvPr/>
        </p:nvSpPr>
        <p:spPr>
          <a:xfrm>
            <a:off x="12954000" y="2509486"/>
            <a:ext cx="927100" cy="381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77C888-FEEA-0A77-98A1-51E7D2A31659}"/>
              </a:ext>
            </a:extLst>
          </p:cNvPr>
          <p:cNvSpPr/>
          <p:nvPr/>
        </p:nvSpPr>
        <p:spPr>
          <a:xfrm>
            <a:off x="12547600" y="2186872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8D08C3-4225-7BA7-1F27-C7C67E548CD4}"/>
              </a:ext>
            </a:extLst>
          </p:cNvPr>
          <p:cNvSpPr/>
          <p:nvPr/>
        </p:nvSpPr>
        <p:spPr>
          <a:xfrm>
            <a:off x="7341220" y="5923314"/>
            <a:ext cx="927100" cy="381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FEA5F8-1D7E-AE70-A4A8-7F9C60E43B20}"/>
              </a:ext>
            </a:extLst>
          </p:cNvPr>
          <p:cNvSpPr/>
          <p:nvPr/>
        </p:nvSpPr>
        <p:spPr>
          <a:xfrm>
            <a:off x="5960633" y="5264234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045002-D4E9-6591-7623-8E0C7CF0383C}"/>
              </a:ext>
            </a:extLst>
          </p:cNvPr>
          <p:cNvSpPr/>
          <p:nvPr/>
        </p:nvSpPr>
        <p:spPr>
          <a:xfrm>
            <a:off x="8343094" y="5524500"/>
            <a:ext cx="2705905" cy="2718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6A80E03-1E42-B0FA-8C83-75A0ED165120}"/>
              </a:ext>
            </a:extLst>
          </p:cNvPr>
          <p:cNvCxnSpPr>
            <a:cxnSpLocks/>
          </p:cNvCxnSpPr>
          <p:nvPr/>
        </p:nvCxnSpPr>
        <p:spPr>
          <a:xfrm>
            <a:off x="6496355" y="5524500"/>
            <a:ext cx="1771965" cy="71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AE278C-9813-7D12-F538-590DC0D3B314}"/>
              </a:ext>
            </a:extLst>
          </p:cNvPr>
          <p:cNvCxnSpPr>
            <a:cxnSpLocks/>
          </p:cNvCxnSpPr>
          <p:nvPr/>
        </p:nvCxnSpPr>
        <p:spPr>
          <a:xfrm>
            <a:off x="6496355" y="5666841"/>
            <a:ext cx="742645" cy="4469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19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Import tài sản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A70E7-0A70-DA8C-4323-879CF8C58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00" y="1175986"/>
            <a:ext cx="7437312" cy="8006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1EC5C-5008-A62E-F8AA-1BD0DE2CD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866900"/>
            <a:ext cx="2286319" cy="224821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5B24745D-1120-79B8-2C4F-D677263B39DE}"/>
              </a:ext>
            </a:extLst>
          </p:cNvPr>
          <p:cNvSpPr/>
          <p:nvPr/>
        </p:nvSpPr>
        <p:spPr>
          <a:xfrm>
            <a:off x="6934200" y="2933700"/>
            <a:ext cx="1219200" cy="1524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85BF5-A761-6008-C298-26D90065C226}"/>
              </a:ext>
            </a:extLst>
          </p:cNvPr>
          <p:cNvSpPr/>
          <p:nvPr/>
        </p:nvSpPr>
        <p:spPr>
          <a:xfrm>
            <a:off x="685800" y="1943100"/>
            <a:ext cx="3352799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9" tIns="45719" rIns="91439" bIns="45719" spcCol="0" rtlCol="0" anchor="ctr"/>
          <a:lstStyle/>
          <a:p>
            <a:pPr algn="ctr">
              <a:lnSpc>
                <a:spcPct val="150000"/>
              </a:lnSpc>
            </a:pPr>
            <a:r>
              <a:rPr lang="en-US" b="1">
                <a:latin typeface="Arial" pitchFamily="34" charset="0"/>
                <a:cs typeface="Arial" pitchFamily="34" charset="0"/>
              </a:rPr>
              <a:t>Điền thông tin tài sản theo mẫu đã tải về </a:t>
            </a:r>
          </a:p>
          <a:p>
            <a:pPr algn="ctr">
              <a:lnSpc>
                <a:spcPct val="150000"/>
              </a:lnSpc>
            </a:pPr>
            <a:r>
              <a:rPr lang="en-US" i="1" u="sng">
                <a:latin typeface="Arial" pitchFamily="34" charset="0"/>
                <a:cs typeface="Arial" pitchFamily="34" charset="0"/>
              </a:rPr>
              <a:t>(Chú ý: Mỗi lần import tối đa 300 tài sản)</a:t>
            </a:r>
          </a:p>
        </p:txBody>
      </p:sp>
    </p:spTree>
    <p:extLst>
      <p:ext uri="{BB962C8B-B14F-4D97-AF65-F5344CB8AC3E}">
        <p14:creationId xmlns:p14="http://schemas.microsoft.com/office/powerpoint/2010/main" val="91602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84C8B-25A8-B520-B2BE-BF45E27E6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CBD4D47-CEC8-A55A-EAD9-B1A1E867D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88093"/>
            <a:ext cx="15974991" cy="8653814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09C1806-67E1-BF7F-CAED-4F0F0631BF2F}"/>
              </a:ext>
            </a:extLst>
          </p:cNvPr>
          <p:cNvSpPr txBox="1"/>
          <p:nvPr/>
        </p:nvSpPr>
        <p:spPr>
          <a:xfrm>
            <a:off x="685800" y="647700"/>
            <a:ext cx="6737970" cy="528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55"/>
              </a:lnSpc>
            </a:pPr>
            <a:r>
              <a:rPr lang="en-US" sz="3600" b="1" spc="-54">
                <a:solidFill>
                  <a:srgbClr val="003EA8"/>
                </a:solidFill>
                <a:latin typeface="Arial" pitchFamily="34" charset="0"/>
                <a:cs typeface="Arial" pitchFamily="34" charset="0"/>
              </a:rPr>
              <a:t>Import tài sản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8D08C3-4225-7BA7-1F27-C7C67E548CD4}"/>
              </a:ext>
            </a:extLst>
          </p:cNvPr>
          <p:cNvSpPr/>
          <p:nvPr/>
        </p:nvSpPr>
        <p:spPr>
          <a:xfrm>
            <a:off x="8077200" y="5890327"/>
            <a:ext cx="927100" cy="3810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9FEA5F8-1D7E-AE70-A4A8-7F9C60E43B20}"/>
              </a:ext>
            </a:extLst>
          </p:cNvPr>
          <p:cNvSpPr/>
          <p:nvPr/>
        </p:nvSpPr>
        <p:spPr>
          <a:xfrm>
            <a:off x="5949224" y="5365174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B4AA34-DA95-E59F-2620-0791756D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021" y="4766220"/>
            <a:ext cx="2286319" cy="2248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B5ACEC-76FF-F83E-7F09-664ADE9F2EBF}"/>
              </a:ext>
            </a:extLst>
          </p:cNvPr>
          <p:cNvSpPr/>
          <p:nvPr/>
        </p:nvSpPr>
        <p:spPr>
          <a:xfrm>
            <a:off x="8343094" y="5524500"/>
            <a:ext cx="2705905" cy="27181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66EFB-4CA5-3B7A-E812-FF97A1C8ECAB}"/>
              </a:ext>
            </a:extLst>
          </p:cNvPr>
          <p:cNvCxnSpPr>
            <a:cxnSpLocks/>
          </p:cNvCxnSpPr>
          <p:nvPr/>
        </p:nvCxnSpPr>
        <p:spPr>
          <a:xfrm>
            <a:off x="6496355" y="5524500"/>
            <a:ext cx="1771965" cy="71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58C2B56-4C44-5670-9C1C-8BD60D7647A3}"/>
              </a:ext>
            </a:extLst>
          </p:cNvPr>
          <p:cNvCxnSpPr>
            <a:cxnSpLocks/>
          </p:cNvCxnSpPr>
          <p:nvPr/>
        </p:nvCxnSpPr>
        <p:spPr>
          <a:xfrm>
            <a:off x="6496355" y="5666841"/>
            <a:ext cx="1428445" cy="2234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Arrow: Left 7">
            <a:extLst>
              <a:ext uri="{FF2B5EF4-FFF2-40B4-BE49-F238E27FC236}">
                <a16:creationId xmlns:a16="http://schemas.microsoft.com/office/drawing/2014/main" id="{C7A3130E-3171-879F-0ED5-9A76E05414D1}"/>
              </a:ext>
            </a:extLst>
          </p:cNvPr>
          <p:cNvSpPr/>
          <p:nvPr/>
        </p:nvSpPr>
        <p:spPr>
          <a:xfrm>
            <a:off x="11595824" y="5819241"/>
            <a:ext cx="1242992" cy="223487"/>
          </a:xfrm>
          <a:prstGeom prst="lef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DBE30B-5536-EF72-E38C-ED53167A56E7}"/>
              </a:ext>
            </a:extLst>
          </p:cNvPr>
          <p:cNvSpPr/>
          <p:nvPr/>
        </p:nvSpPr>
        <p:spPr>
          <a:xfrm>
            <a:off x="15367245" y="4429094"/>
            <a:ext cx="381000" cy="381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61508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143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Wingdings</vt:lpstr>
      <vt:lpstr>Cabin</vt:lpstr>
      <vt:lpstr>Arial</vt:lpstr>
      <vt:lpstr>Muli Bold</vt:lpstr>
      <vt:lpstr>Aptos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PHẦN MỀM QLTS TRE</dc:title>
  <cp:lastModifiedBy>Huy Nguyen</cp:lastModifiedBy>
  <cp:revision>559</cp:revision>
  <dcterms:created xsi:type="dcterms:W3CDTF">2006-08-16T00:00:00Z</dcterms:created>
  <dcterms:modified xsi:type="dcterms:W3CDTF">2024-04-16T08:49:02Z</dcterms:modified>
  <dc:identifier>DAFw9hnCSPc</dc:identifier>
</cp:coreProperties>
</file>